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3004800" cy="9753600"/>
  <p:notesSz cx="6858000" cy="9144000"/>
  <p:defaultTextStyle>
    <a:lvl1pPr algn="ctr" defTabSz="584200">
      <a:defRPr sz="4000">
        <a:solidFill>
          <a:srgbClr val="FFFFFF"/>
        </a:solidFill>
        <a:latin typeface="+mn-lt"/>
        <a:ea typeface="+mn-ea"/>
        <a:cs typeface="+mn-cs"/>
        <a:sym typeface="Avenir Light"/>
      </a:defRPr>
    </a:lvl1pPr>
    <a:lvl2pPr indent="228600" algn="ctr" defTabSz="584200">
      <a:defRPr sz="4000">
        <a:solidFill>
          <a:srgbClr val="FFFFFF"/>
        </a:solidFill>
        <a:latin typeface="+mn-lt"/>
        <a:ea typeface="+mn-ea"/>
        <a:cs typeface="+mn-cs"/>
        <a:sym typeface="Avenir Light"/>
      </a:defRPr>
    </a:lvl2pPr>
    <a:lvl3pPr indent="457200" algn="ctr" defTabSz="584200">
      <a:defRPr sz="4000">
        <a:solidFill>
          <a:srgbClr val="FFFFFF"/>
        </a:solidFill>
        <a:latin typeface="+mn-lt"/>
        <a:ea typeface="+mn-ea"/>
        <a:cs typeface="+mn-cs"/>
        <a:sym typeface="Avenir Light"/>
      </a:defRPr>
    </a:lvl3pPr>
    <a:lvl4pPr indent="685800" algn="ctr" defTabSz="584200">
      <a:defRPr sz="4000">
        <a:solidFill>
          <a:srgbClr val="FFFFFF"/>
        </a:solidFill>
        <a:latin typeface="+mn-lt"/>
        <a:ea typeface="+mn-ea"/>
        <a:cs typeface="+mn-cs"/>
        <a:sym typeface="Avenir Light"/>
      </a:defRPr>
    </a:lvl4pPr>
    <a:lvl5pPr indent="914400" algn="ctr" defTabSz="584200">
      <a:defRPr sz="4000">
        <a:solidFill>
          <a:srgbClr val="FFFFFF"/>
        </a:solidFill>
        <a:latin typeface="+mn-lt"/>
        <a:ea typeface="+mn-ea"/>
        <a:cs typeface="+mn-cs"/>
        <a:sym typeface="Avenir Light"/>
      </a:defRPr>
    </a:lvl5pPr>
    <a:lvl6pPr indent="1143000" algn="ctr" defTabSz="584200">
      <a:defRPr sz="4000">
        <a:solidFill>
          <a:srgbClr val="FFFFFF"/>
        </a:solidFill>
        <a:latin typeface="+mn-lt"/>
        <a:ea typeface="+mn-ea"/>
        <a:cs typeface="+mn-cs"/>
        <a:sym typeface="Avenir Light"/>
      </a:defRPr>
    </a:lvl6pPr>
    <a:lvl7pPr indent="1371600" algn="ctr" defTabSz="584200">
      <a:defRPr sz="4000">
        <a:solidFill>
          <a:srgbClr val="FFFFFF"/>
        </a:solidFill>
        <a:latin typeface="+mn-lt"/>
        <a:ea typeface="+mn-ea"/>
        <a:cs typeface="+mn-cs"/>
        <a:sym typeface="Avenir Light"/>
      </a:defRPr>
    </a:lvl7pPr>
    <a:lvl8pPr indent="1600200" algn="ctr" defTabSz="584200">
      <a:defRPr sz="4000">
        <a:solidFill>
          <a:srgbClr val="FFFFFF"/>
        </a:solidFill>
        <a:latin typeface="+mn-lt"/>
        <a:ea typeface="+mn-ea"/>
        <a:cs typeface="+mn-cs"/>
        <a:sym typeface="Avenir Light"/>
      </a:defRPr>
    </a:lvl8pPr>
    <a:lvl9pPr indent="1828800" algn="ctr" defTabSz="584200">
      <a:defRPr sz="4000">
        <a:solidFill>
          <a:srgbClr val="FFFFFF"/>
        </a:solidFill>
        <a:latin typeface="+mn-lt"/>
        <a:ea typeface="+mn-ea"/>
        <a:cs typeface="+mn-cs"/>
        <a:sym typeface="Avenir Light"/>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1E4E5C"/>
              </a:solidFill>
              <a:prstDash val="solid"/>
              <a:miter lim="400000"/>
            </a:ln>
          </a:left>
          <a:right>
            <a:ln w="12700" cap="flat">
              <a:solidFill>
                <a:srgbClr val="1E4E5C"/>
              </a:solidFill>
              <a:prstDash val="solid"/>
              <a:miter lim="400000"/>
            </a:ln>
          </a:right>
          <a:top>
            <a:ln w="12700" cap="flat">
              <a:solidFill>
                <a:srgbClr val="1E4E5C"/>
              </a:solidFill>
              <a:prstDash val="solid"/>
              <a:miter lim="400000"/>
            </a:ln>
          </a:top>
          <a:bottom>
            <a:ln w="12700" cap="flat">
              <a:solidFill>
                <a:srgbClr val="1E4E5C"/>
              </a:solidFill>
              <a:prstDash val="solid"/>
              <a:miter lim="400000"/>
            </a:ln>
          </a:bottom>
          <a:insideH>
            <a:ln w="12700" cap="flat">
              <a:solidFill>
                <a:srgbClr val="1E4E5C"/>
              </a:solidFill>
              <a:prstDash val="solid"/>
              <a:miter lim="400000"/>
            </a:ln>
          </a:insideH>
          <a:insideV>
            <a:ln w="12700" cap="flat">
              <a:solidFill>
                <a:srgbClr val="1E4E5C"/>
              </a:solidFill>
              <a:prstDash val="solid"/>
              <a:miter lim="400000"/>
            </a:ln>
          </a:insideV>
        </a:tcBdr>
        <a:fill>
          <a:solidFill>
            <a:srgbClr val="375A7D"/>
          </a:solidFill>
        </a:fill>
      </a:tcStyle>
    </a:wholeTbl>
    <a:band2H>
      <a:tcTxStyle/>
      <a:tcStyle>
        <a:tcBdr/>
        <a:fill>
          <a:solidFill>
            <a:srgbClr val="3B7499"/>
          </a:solidFill>
        </a:fill>
      </a:tcStyle>
    </a:band2H>
    <a:firstCol>
      <a:tcTxStyle b="off" i="off">
        <a:fontRef idx="minor">
          <a:srgbClr val="FFFFFF"/>
        </a:fontRef>
        <a:srgbClr val="FFFFFF"/>
      </a:tcTxStyle>
      <a:tcStyle>
        <a:tcBdr>
          <a:left>
            <a:ln w="12700" cap="flat">
              <a:solidFill>
                <a:srgbClr val="1E4E5C"/>
              </a:solidFill>
              <a:prstDash val="solid"/>
              <a:miter lim="400000"/>
            </a:ln>
          </a:left>
          <a:right>
            <a:ln w="12700" cap="flat">
              <a:solidFill>
                <a:srgbClr val="53D5FD"/>
              </a:solidFill>
              <a:prstDash val="solid"/>
              <a:miter lim="400000"/>
            </a:ln>
          </a:right>
          <a:top>
            <a:ln w="12700" cap="flat">
              <a:solidFill>
                <a:srgbClr val="1E4E5C"/>
              </a:solidFill>
              <a:prstDash val="solid"/>
              <a:miter lim="400000"/>
            </a:ln>
          </a:top>
          <a:bottom>
            <a:ln w="12700" cap="flat">
              <a:solidFill>
                <a:srgbClr val="1E4E5C"/>
              </a:solidFill>
              <a:prstDash val="solid"/>
              <a:miter lim="400000"/>
            </a:ln>
          </a:bottom>
          <a:insideH>
            <a:ln w="12700" cap="flat">
              <a:solidFill>
                <a:srgbClr val="1E4E5C"/>
              </a:solidFill>
              <a:prstDash val="solid"/>
              <a:miter lim="400000"/>
            </a:ln>
          </a:insideH>
          <a:insideV>
            <a:ln w="12700" cap="flat">
              <a:solidFill>
                <a:srgbClr val="1E4E5C"/>
              </a:solidFill>
              <a:prstDash val="solid"/>
              <a:miter lim="400000"/>
            </a:ln>
          </a:insideV>
        </a:tcBdr>
        <a:fill>
          <a:solidFill>
            <a:srgbClr val="1E3C6E"/>
          </a:solidFill>
        </a:fill>
      </a:tcStyle>
    </a:firstCol>
    <a:lastRow>
      <a:tcTxStyle b="off" i="off">
        <a:fontRef idx="minor">
          <a:srgbClr val="FFFFFF"/>
        </a:fontRef>
        <a:srgbClr val="FFFFFF"/>
      </a:tcTxStyle>
      <a:tcStyle>
        <a:tcBdr>
          <a:left>
            <a:ln w="12700" cap="flat">
              <a:solidFill>
                <a:srgbClr val="1E4E5C"/>
              </a:solidFill>
              <a:prstDash val="solid"/>
              <a:miter lim="400000"/>
            </a:ln>
          </a:left>
          <a:right>
            <a:ln w="12700" cap="flat">
              <a:solidFill>
                <a:srgbClr val="1E4E5C"/>
              </a:solidFill>
              <a:prstDash val="solid"/>
              <a:miter lim="400000"/>
            </a:ln>
          </a:right>
          <a:top>
            <a:ln w="12700" cap="flat">
              <a:solidFill>
                <a:srgbClr val="53D5FD"/>
              </a:solidFill>
              <a:prstDash val="solid"/>
              <a:miter lim="400000"/>
            </a:ln>
          </a:top>
          <a:bottom>
            <a:ln w="12700" cap="flat">
              <a:solidFill>
                <a:srgbClr val="1E4E5C"/>
              </a:solidFill>
              <a:prstDash val="solid"/>
              <a:miter lim="400000"/>
            </a:ln>
          </a:bottom>
          <a:insideH>
            <a:ln w="12700" cap="flat">
              <a:solidFill>
                <a:srgbClr val="1E4E5C"/>
              </a:solidFill>
              <a:prstDash val="solid"/>
              <a:miter lim="400000"/>
            </a:ln>
          </a:insideH>
          <a:insideV>
            <a:ln w="12700" cap="flat">
              <a:solidFill>
                <a:srgbClr val="1E4E5C"/>
              </a:solidFill>
              <a:prstDash val="solid"/>
              <a:miter lim="400000"/>
            </a:ln>
          </a:insideV>
        </a:tcBdr>
        <a:fill>
          <a:solidFill>
            <a:srgbClr val="1E3C6E"/>
          </a:solidFill>
        </a:fill>
      </a:tcStyle>
    </a:lastRow>
    <a:firstRow>
      <a:tcTxStyle b="off" i="off">
        <a:fontRef idx="minor">
          <a:srgbClr val="FFFFFF"/>
        </a:fontRef>
        <a:srgbClr val="FFFFFF"/>
      </a:tcTxStyle>
      <a:tcStyle>
        <a:tcBdr>
          <a:left>
            <a:ln w="12700" cap="flat">
              <a:solidFill>
                <a:srgbClr val="1E4E5C"/>
              </a:solidFill>
              <a:prstDash val="solid"/>
              <a:miter lim="400000"/>
            </a:ln>
          </a:left>
          <a:right>
            <a:ln w="12700" cap="flat">
              <a:solidFill>
                <a:srgbClr val="1E4E5C"/>
              </a:solidFill>
              <a:prstDash val="solid"/>
              <a:miter lim="400000"/>
            </a:ln>
          </a:right>
          <a:top>
            <a:ln w="12700" cap="flat">
              <a:solidFill>
                <a:srgbClr val="1E4E5C"/>
              </a:solidFill>
              <a:prstDash val="solid"/>
              <a:miter lim="400000"/>
            </a:ln>
          </a:top>
          <a:bottom>
            <a:ln w="12700" cap="flat">
              <a:solidFill>
                <a:srgbClr val="53D5FD"/>
              </a:solidFill>
              <a:prstDash val="solid"/>
              <a:miter lim="400000"/>
            </a:ln>
          </a:bottom>
          <a:insideH>
            <a:ln w="12700" cap="flat">
              <a:solidFill>
                <a:srgbClr val="1E4E5C"/>
              </a:solidFill>
              <a:prstDash val="solid"/>
              <a:miter lim="400000"/>
            </a:ln>
          </a:insideH>
          <a:insideV>
            <a:ln w="12700" cap="flat">
              <a:solidFill>
                <a:srgbClr val="1E4E5C"/>
              </a:solidFill>
              <a:prstDash val="solid"/>
              <a:miter lim="400000"/>
            </a:ln>
          </a:insideV>
        </a:tcBdr>
        <a:fill>
          <a:solidFill>
            <a:srgbClr val="1E3C6E"/>
          </a:solidFill>
        </a:fill>
      </a:tcStyle>
    </a:firstRow>
  </a:tblStyle>
  <a:tblStyle styleId="{C7B018BB-80A7-4F77-B60F-C8B233D01FF8}" styleName="">
    <a:tblBg/>
    <a:wholeTbl>
      <a:tcTxStyle b="off" i="off">
        <a:font>
          <a:latin typeface="Avenir Medium"/>
          <a:ea typeface="Avenir Medium"/>
          <a:cs typeface="Avenir Medium"/>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38100" cap="flat">
              <a:solidFill>
                <a:srgbClr val="000000"/>
              </a:solidFill>
              <a:prstDash val="solid"/>
              <a:miter lim="400000"/>
            </a:ln>
          </a:bottom>
          <a:insideH>
            <a:ln w="38100" cap="flat">
              <a:solidFill>
                <a:srgbClr val="000000"/>
              </a:solidFill>
              <a:prstDash val="solid"/>
              <a:miter lim="400000"/>
            </a:ln>
          </a:insideH>
          <a:insideV>
            <a:ln w="12700" cap="flat">
              <a:solidFill>
                <a:srgbClr val="000000"/>
              </a:solidFill>
              <a:prstDash val="solid"/>
              <a:miter lim="400000"/>
            </a:ln>
          </a:insideV>
        </a:tcBdr>
      </a:tcStyle>
    </a:wholeTbl>
    <a:band2H>
      <a:tcTxStyle/>
      <a:tcStyle>
        <a:tcBdr/>
        <a:fill>
          <a:solidFill>
            <a:srgbClr val="0A0A0A">
              <a:alpha val="92000"/>
            </a:srgbClr>
          </a:solidFill>
        </a:fill>
      </a:tcStyle>
    </a:band2H>
    <a:firstCol>
      <a:tcTxStyle b="off" i="off">
        <a:font>
          <a:latin typeface="Avenir Medium"/>
          <a:ea typeface="Avenir Medium"/>
          <a:cs typeface="Avenir Medium"/>
        </a:font>
        <a:srgbClr val="FFFFFF"/>
      </a:tcTxStyle>
      <a:tcStyle>
        <a:tcBdr>
          <a:left>
            <a:ln w="25400" cap="flat">
              <a:solidFill>
                <a:srgbClr val="000000"/>
              </a:solidFill>
              <a:prstDash val="solid"/>
              <a:miter lim="400000"/>
            </a:ln>
          </a:left>
          <a:right>
            <a:ln w="63500" cap="flat">
              <a:solidFill>
                <a:srgbClr val="000000"/>
              </a:solidFill>
              <a:prstDash val="solid"/>
              <a:miter lim="400000"/>
            </a:ln>
          </a:right>
          <a:top>
            <a:ln w="38100" cap="flat">
              <a:solidFill>
                <a:srgbClr val="000000"/>
              </a:solidFill>
              <a:prstDash val="solid"/>
              <a:miter lim="400000"/>
            </a:ln>
          </a:top>
          <a:bottom>
            <a:ln w="38100" cap="flat">
              <a:solidFill>
                <a:srgbClr val="000000"/>
              </a:solidFill>
              <a:prstDash val="solid"/>
              <a:miter lim="400000"/>
            </a:ln>
          </a:bottom>
          <a:insideH>
            <a:ln w="38100" cap="flat">
              <a:solidFill>
                <a:srgbClr val="000000"/>
              </a:solidFill>
              <a:prstDash val="solid"/>
              <a:miter lim="400000"/>
            </a:ln>
          </a:insideH>
          <a:insideV>
            <a:ln w="12700" cap="flat">
              <a:solidFill>
                <a:srgbClr val="000000"/>
              </a:solidFill>
              <a:prstDash val="solid"/>
              <a:miter lim="400000"/>
            </a:ln>
          </a:insideV>
        </a:tcBdr>
      </a:tcStyle>
    </a:firstCol>
    <a:lastRow>
      <a:tcTxStyle b="off" i="off">
        <a:font>
          <a:latin typeface="Avenir Medium"/>
          <a:ea typeface="Avenir Medium"/>
          <a:cs typeface="Avenir Medium"/>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635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tcStyle>
    </a:lastRow>
    <a:firstRow>
      <a:tcTxStyle b="off" i="off">
        <a:font>
          <a:latin typeface="Avenir Medium"/>
          <a:ea typeface="Avenir Medium"/>
          <a:cs typeface="Avenir Medium"/>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635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tcStyle>
    </a:firstRow>
  </a:tblStyle>
  <a:tblStyle styleId="{EEE7283C-3CF3-47DC-8721-378D4A62B228}" styleName="">
    <a:tblBg/>
    <a:wholeTbl>
      <a:tcTxStyle b="off" i="off">
        <a:fontRef idx="minor">
          <a:srgbClr val="FFFFFF"/>
        </a:fontRef>
        <a:srgbClr val="FFFFFF"/>
      </a:tcTxStyle>
      <a:tcStyle>
        <a:tcBdr>
          <a:left>
            <a:ln w="12700" cap="flat">
              <a:solidFill>
                <a:srgbClr val="1E4E5C"/>
              </a:solidFill>
              <a:prstDash val="solid"/>
              <a:miter lim="400000"/>
            </a:ln>
          </a:left>
          <a:right>
            <a:ln w="12700" cap="flat">
              <a:solidFill>
                <a:srgbClr val="1E4E5C"/>
              </a:solidFill>
              <a:prstDash val="solid"/>
              <a:miter lim="400000"/>
            </a:ln>
          </a:right>
          <a:top>
            <a:ln w="12700" cap="flat">
              <a:solidFill>
                <a:srgbClr val="1E4E5C"/>
              </a:solidFill>
              <a:prstDash val="solid"/>
              <a:miter lim="400000"/>
            </a:ln>
          </a:top>
          <a:bottom>
            <a:ln w="12700" cap="flat">
              <a:solidFill>
                <a:srgbClr val="1E4E5C"/>
              </a:solidFill>
              <a:prstDash val="solid"/>
              <a:miter lim="400000"/>
            </a:ln>
          </a:bottom>
          <a:insideH>
            <a:ln w="12700" cap="flat">
              <a:solidFill>
                <a:srgbClr val="1E4E5C"/>
              </a:solidFill>
              <a:prstDash val="solid"/>
              <a:miter lim="400000"/>
            </a:ln>
          </a:insideH>
          <a:insideV>
            <a:ln w="12700" cap="flat">
              <a:solidFill>
                <a:srgbClr val="1E4E5C"/>
              </a:solidFill>
              <a:prstDash val="solid"/>
              <a:miter lim="400000"/>
            </a:ln>
          </a:insideV>
        </a:tcBdr>
        <a:fill>
          <a:noFill/>
        </a:fill>
      </a:tcStyle>
    </a:wholeTbl>
    <a:band2H>
      <a:tcTxStyle/>
      <a:tcStyle>
        <a:tcBdr/>
        <a:fill>
          <a:solidFill>
            <a:srgbClr val="00EDFF">
              <a:alpha val="24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1E4E5C"/>
              </a:solidFill>
              <a:prstDash val="solid"/>
              <a:miter lim="400000"/>
            </a:ln>
          </a:insideV>
        </a:tcBdr>
        <a:fill>
          <a:solidFill>
            <a:srgbClr val="32829A"/>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solidFill>
                <a:srgbClr val="00919C">
                  <a:alpha val="79000"/>
                </a:srgbClr>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00919C">
                  <a:alpha val="79000"/>
                </a:srgbClr>
              </a:solidFill>
              <a:prstDash val="solid"/>
              <a:miter lim="400000"/>
            </a:ln>
          </a:insideH>
          <a:insideV>
            <a:ln w="12700" cap="flat">
              <a:noFill/>
              <a:miter lim="400000"/>
            </a:ln>
          </a:insideV>
        </a:tcBdr>
        <a:fill>
          <a:solidFill>
            <a:srgbClr val="1E4E5C"/>
          </a:solid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25400" cap="rnd">
              <a:solidFill>
                <a:srgbClr val="4F4F4F"/>
              </a:solidFill>
              <a:custDash>
                <a:ds d="100000" sp="200000"/>
              </a:custDash>
              <a:miter lim="400000"/>
            </a:ln>
          </a:top>
          <a:bottom>
            <a:ln w="25400" cap="rnd">
              <a:solidFill>
                <a:srgbClr val="4F4F4F"/>
              </a:solidFill>
              <a:custDash>
                <a:ds d="100000" sp="200000"/>
              </a:custDash>
              <a:miter lim="400000"/>
            </a:ln>
          </a:bottom>
          <a:insideH>
            <a:ln w="25400" cap="rnd">
              <a:solidFill>
                <a:srgbClr val="4F4F4F"/>
              </a:solidFill>
              <a:custDash>
                <a:ds d="100000" sp="200000"/>
              </a:custDash>
              <a:miter lim="400000"/>
            </a:ln>
          </a:insideH>
          <a:insideV>
            <a:ln w="12700" cap="flat">
              <a:noFill/>
              <a:miter lim="400000"/>
            </a:ln>
          </a:insideV>
        </a:tcBdr>
        <a:fill>
          <a:noFill/>
        </a:fill>
      </a:tcStyle>
    </a:wholeTbl>
    <a:band2H>
      <a:tcTxStyle/>
      <a:tcStyle>
        <a:tcBdr/>
        <a:fill>
          <a:solidFill>
            <a:srgbClr val="6D6D6D">
              <a:alpha val="25000"/>
            </a:srgbClr>
          </a:solidFill>
        </a:fill>
      </a:tcStyle>
    </a:band2H>
    <a:firstCol>
      <a:tcTxStyle b="off" i="off">
        <a:fontRef idx="minor">
          <a:srgbClr val="FFFFFF"/>
        </a:fontRef>
        <a:srgbClr val="FFFFFF"/>
      </a:tcTxStyle>
      <a:tcStyle>
        <a:tcBdr>
          <a:left>
            <a:ln w="12700" cap="flat">
              <a:noFill/>
              <a:miter lim="400000"/>
            </a:ln>
          </a:left>
          <a:right>
            <a:ln w="25400" cap="flat">
              <a:noFill/>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noFill/>
              <a:miter lim="400000"/>
            </a:ln>
          </a:insideV>
        </a:tcBdr>
        <a:fill>
          <a:solidFill>
            <a:srgbClr val="808080">
              <a:alpha val="32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8100" cap="flat">
              <a:solidFill>
                <a:srgbClr val="000000"/>
              </a:solidFill>
              <a:prstDash val="solid"/>
              <a:miter lim="400000"/>
            </a:ln>
          </a:top>
          <a:bottom>
            <a:ln w="12700" cap="flat">
              <a:noFill/>
              <a:miter lim="400000"/>
            </a:ln>
          </a:bottom>
          <a:insideH>
            <a:ln w="12700" cap="flat">
              <a:solidFill>
                <a:srgbClr val="000000"/>
              </a:solidFill>
              <a:prstDash val="solid"/>
              <a:miter lim="400000"/>
            </a:ln>
          </a:insideH>
          <a:insideV>
            <a:ln w="12700" cap="flat">
              <a:noFill/>
              <a:miter lim="400000"/>
            </a:ln>
          </a:insideV>
        </a:tcBdr>
        <a:fill>
          <a:solidFill>
            <a:srgbClr val="941B00">
              <a:alpha val="80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noFill/>
              <a:miter lim="400000"/>
            </a:ln>
          </a:insideV>
        </a:tcBdr>
        <a:fill>
          <a:solidFill>
            <a:srgbClr val="CD2600">
              <a:alpha val="80000"/>
            </a:srgb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4F4F4F"/>
              </a:solidFill>
              <a:prstDash val="solid"/>
              <a:miter lim="400000"/>
            </a:ln>
          </a:top>
          <a:bottom>
            <a:ln w="12700" cap="flat">
              <a:solidFill>
                <a:srgbClr val="4F4F4F"/>
              </a:solidFill>
              <a:prstDash val="solid"/>
              <a:miter lim="400000"/>
            </a:ln>
          </a:bottom>
          <a:insideH>
            <a:ln w="12700" cap="flat">
              <a:solidFill>
                <a:srgbClr val="4F4F4F"/>
              </a:solidFill>
              <a:prstDash val="solid"/>
              <a:miter lim="400000"/>
            </a:ln>
          </a:insideH>
          <a:insideV>
            <a:ln w="12700" cap="flat">
              <a:noFill/>
              <a:miter lim="400000"/>
            </a:ln>
          </a:insideV>
        </a:tcBdr>
        <a:fill>
          <a:noFill/>
        </a:fill>
      </a:tcStyle>
    </a:wholeTbl>
    <a:band2H>
      <a:tcTxStyle/>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4F4F4F"/>
              </a:solidFill>
              <a:prstDash val="solid"/>
              <a:miter lim="400000"/>
            </a:ln>
          </a:top>
          <a:bottom>
            <a:ln w="12700" cap="flat">
              <a:solidFill>
                <a:srgbClr val="4F4F4F"/>
              </a:solidFill>
              <a:prstDash val="solid"/>
              <a:miter lim="400000"/>
            </a:ln>
          </a:bottom>
          <a:insideH>
            <a:ln w="12700" cap="flat">
              <a:solidFill>
                <a:srgbClr val="4F4F4F"/>
              </a:solidFill>
              <a:prstDash val="solid"/>
              <a:miter lim="400000"/>
            </a:ln>
          </a:insideH>
          <a:insideV>
            <a:ln w="12700" cap="flat">
              <a:noFill/>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08080"/>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08080"/>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797979"/>
              </a:solidFill>
              <a:custDash>
                <a:ds d="200000" sp="200000"/>
              </a:custDash>
              <a:miter lim="400000"/>
            </a:ln>
          </a:top>
          <a:bottom>
            <a:ln w="12700" cap="flat">
              <a:solidFill>
                <a:srgbClr val="797979"/>
              </a:solidFill>
              <a:custDash>
                <a:ds d="200000" sp="200000"/>
              </a:custDash>
              <a:miter lim="400000"/>
            </a:ln>
          </a:bottom>
          <a:insideH>
            <a:ln w="12700" cap="flat">
              <a:solidFill>
                <a:srgbClr val="797979"/>
              </a:solidFill>
              <a:custDash>
                <a:ds d="200000" sp="200000"/>
              </a:custDash>
              <a:miter lim="400000"/>
            </a:ln>
          </a:insideH>
          <a:insideV>
            <a:ln w="12700" cap="flat">
              <a:noFill/>
              <a:miter lim="400000"/>
            </a:ln>
          </a:insideV>
        </a:tcBdr>
        <a:fill>
          <a:noFill/>
        </a:fill>
      </a:tcStyle>
    </a:wholeTbl>
    <a:band2H>
      <a:tcTxStyle/>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solidFill>
                <a:srgbClr val="FFFFFF"/>
              </a:solidFill>
              <a:prstDash val="solid"/>
              <a:miter lim="400000"/>
            </a:ln>
          </a:right>
          <a:top>
            <a:ln w="12700" cap="flat">
              <a:solidFill>
                <a:srgbClr val="797979"/>
              </a:solidFill>
              <a:custDash>
                <a:ds d="200000" sp="200000"/>
              </a:custDash>
              <a:miter lim="400000"/>
            </a:ln>
          </a:top>
          <a:bottom>
            <a:ln w="12700" cap="flat">
              <a:solidFill>
                <a:srgbClr val="797979"/>
              </a:solidFill>
              <a:custDash>
                <a:ds d="200000" sp="200000"/>
              </a:custDash>
              <a:miter lim="400000"/>
            </a:ln>
          </a:bottom>
          <a:insideH>
            <a:ln w="12700" cap="flat">
              <a:solidFill>
                <a:srgbClr val="797979"/>
              </a:solidFill>
              <a:custDash>
                <a:ds d="200000" sp="200000"/>
              </a:custDash>
              <a:miter lim="400000"/>
            </a:ln>
          </a:insideH>
          <a:insideV>
            <a:ln w="12700" cap="flat">
              <a:noFill/>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solidFill>
                <a:srgbClr val="797979"/>
              </a:solidFill>
              <a:prstDash val="solid"/>
              <a:miter lim="400000"/>
            </a:ln>
          </a:insideH>
          <a:insideV>
            <a:ln w="12700" cap="flat">
              <a:noFill/>
              <a:miter lim="400000"/>
            </a:ln>
          </a:insideV>
        </a:tcBdr>
        <a:fill>
          <a:noFill/>
        </a:fill>
      </a:tcStyle>
    </a:lastRow>
    <a:firstRow>
      <a:tcTxStyle b="off" i="off">
        <a:fontRef idx="minor">
          <a:srgbClr val="55D7FF"/>
        </a:fontRef>
        <a:srgbClr val="55D7FF"/>
      </a:tcTxStyle>
      <a:tcStyle>
        <a:tcBdr>
          <a:left>
            <a:ln w="12700" cap="flat">
              <a:noFill/>
              <a:miter lim="400000"/>
            </a:ln>
          </a:left>
          <a:right>
            <a:ln w="12700" cap="flat">
              <a:noFill/>
              <a:miter lim="400000"/>
            </a:ln>
          </a:right>
          <a:top>
            <a:ln w="12700" cap="flat">
              <a:noFill/>
              <a:miter lim="400000"/>
            </a:ln>
          </a:top>
          <a:bottom>
            <a:ln w="12700" cap="flat">
              <a:solidFill>
                <a:srgbClr val="FFFFFF"/>
              </a:solidFill>
              <a:prstDash val="solid"/>
              <a:miter lim="400000"/>
            </a:ln>
          </a:bottom>
          <a:insideH>
            <a:ln w="12700" cap="flat">
              <a:solidFill>
                <a:srgbClr val="797979"/>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44"/>
    <p:restoredTop sz="91437"/>
  </p:normalViewPr>
  <p:slideViewPr>
    <p:cSldViewPr snapToGrid="0" snapToObjects="1">
      <p:cViewPr varScale="1">
        <p:scale>
          <a:sx n="56" d="100"/>
          <a:sy n="56" d="100"/>
        </p:scale>
        <p:origin x="1306" y="48"/>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3" name="Shape 33"/>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4" name="Shape 34"/>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2272733122"/>
      </p:ext>
    </p:extLst>
  </p:cSld>
  <p:clrMap bg1="lt1" tx1="dk1" bg2="lt2" tx2="dk2" accent1="accent1" accent2="accent2" accent3="accent3" accent4="accent4" accent5="accent5" accent6="accent6" hlink="hlink" folHlink="folHlink"/>
  <p:notesStyle>
    <a:lvl1pPr defTabSz="457200">
      <a:lnSpc>
        <a:spcPct val="125000"/>
      </a:lnSpc>
      <a:defRPr sz="2400">
        <a:latin typeface="Avenir Roman"/>
        <a:ea typeface="Avenir Roman"/>
        <a:cs typeface="Avenir Roman"/>
        <a:sym typeface="Avenir Roman"/>
      </a:defRPr>
    </a:lvl1pPr>
    <a:lvl2pPr indent="228600" defTabSz="457200">
      <a:lnSpc>
        <a:spcPct val="125000"/>
      </a:lnSpc>
      <a:defRPr sz="2400">
        <a:latin typeface="Avenir Roman"/>
        <a:ea typeface="Avenir Roman"/>
        <a:cs typeface="Avenir Roman"/>
        <a:sym typeface="Avenir Roman"/>
      </a:defRPr>
    </a:lvl2pPr>
    <a:lvl3pPr indent="457200" defTabSz="457200">
      <a:lnSpc>
        <a:spcPct val="125000"/>
      </a:lnSpc>
      <a:defRPr sz="2400">
        <a:latin typeface="Avenir Roman"/>
        <a:ea typeface="Avenir Roman"/>
        <a:cs typeface="Avenir Roman"/>
        <a:sym typeface="Avenir Roman"/>
      </a:defRPr>
    </a:lvl3pPr>
    <a:lvl4pPr indent="685800" defTabSz="457200">
      <a:lnSpc>
        <a:spcPct val="125000"/>
      </a:lnSpc>
      <a:defRPr sz="2400">
        <a:latin typeface="Avenir Roman"/>
        <a:ea typeface="Avenir Roman"/>
        <a:cs typeface="Avenir Roman"/>
        <a:sym typeface="Avenir Roman"/>
      </a:defRPr>
    </a:lvl4pPr>
    <a:lvl5pPr indent="914400" defTabSz="457200">
      <a:lnSpc>
        <a:spcPct val="125000"/>
      </a:lnSpc>
      <a:defRPr sz="2400">
        <a:latin typeface="Avenir Roman"/>
        <a:ea typeface="Avenir Roman"/>
        <a:cs typeface="Avenir Roman"/>
        <a:sym typeface="Avenir Roman"/>
      </a:defRPr>
    </a:lvl5pPr>
    <a:lvl6pPr indent="1143000" defTabSz="457200">
      <a:lnSpc>
        <a:spcPct val="125000"/>
      </a:lnSpc>
      <a:defRPr sz="2400">
        <a:latin typeface="Avenir Roman"/>
        <a:ea typeface="Avenir Roman"/>
        <a:cs typeface="Avenir Roman"/>
        <a:sym typeface="Avenir Roman"/>
      </a:defRPr>
    </a:lvl6pPr>
    <a:lvl7pPr indent="1371600" defTabSz="457200">
      <a:lnSpc>
        <a:spcPct val="125000"/>
      </a:lnSpc>
      <a:defRPr sz="2400">
        <a:latin typeface="Avenir Roman"/>
        <a:ea typeface="Avenir Roman"/>
        <a:cs typeface="Avenir Roman"/>
        <a:sym typeface="Avenir Roman"/>
      </a:defRPr>
    </a:lvl7pPr>
    <a:lvl8pPr indent="1600200" defTabSz="457200">
      <a:lnSpc>
        <a:spcPct val="125000"/>
      </a:lnSpc>
      <a:defRPr sz="2400">
        <a:latin typeface="Avenir Roman"/>
        <a:ea typeface="Avenir Roman"/>
        <a:cs typeface="Avenir Roman"/>
        <a:sym typeface="Avenir Roman"/>
      </a:defRPr>
    </a:lvl8pPr>
    <a:lvl9pPr indent="1828800" defTabSz="457200">
      <a:lnSpc>
        <a:spcPct val="125000"/>
      </a:lnSpc>
      <a:defRPr sz="2400">
        <a:latin typeface="Avenir Roman"/>
        <a:ea typeface="Avenir Roman"/>
        <a:cs typeface="Avenir Roman"/>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a:spLocks noGrp="1" noRot="1" noChangeAspect="1"/>
          </p:cNvSpPr>
          <p:nvPr>
            <p:ph type="sldImg"/>
          </p:nvPr>
        </p:nvSpPr>
        <p:spPr>
          <a:prstGeom prst="rect">
            <a:avLst/>
          </a:prstGeom>
        </p:spPr>
        <p:txBody>
          <a:bodyPr/>
          <a:lstStyle/>
          <a:p>
            <a:pPr lvl="0"/>
            <a:endParaRPr/>
          </a:p>
        </p:txBody>
      </p:sp>
      <p:sp>
        <p:nvSpPr>
          <p:cNvPr id="57" name="Shape 57"/>
          <p:cNvSpPr>
            <a:spLocks noGrp="1"/>
          </p:cNvSpPr>
          <p:nvPr>
            <p:ph type="body" sz="quarter" idx="1"/>
          </p:nvPr>
        </p:nvSpPr>
        <p:spPr>
          <a:prstGeom prst="rect">
            <a:avLst/>
          </a:prstGeom>
        </p:spPr>
        <p:txBody>
          <a:bodyPr/>
          <a:lstStyle/>
          <a:p>
            <a:pPr lvl="0">
              <a:defRPr sz="1800"/>
            </a:pPr>
            <a:r>
              <a:rPr sz="2400" dirty="0"/>
              <a:t>Dropping out of youth sport and physical activity continues to be a concern, especially since a majority of youths seem to withdraw during the middle school years. The structure, emphasis on competitive results, length of season, and commitment, along with boredom, are typically cited as primary reasons.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Shape 100"/>
          <p:cNvSpPr>
            <a:spLocks noGrp="1" noRot="1" noChangeAspect="1"/>
          </p:cNvSpPr>
          <p:nvPr>
            <p:ph type="sldImg"/>
          </p:nvPr>
        </p:nvSpPr>
        <p:spPr>
          <a:prstGeom prst="rect">
            <a:avLst/>
          </a:prstGeom>
        </p:spPr>
        <p:txBody>
          <a:bodyPr/>
          <a:lstStyle/>
          <a:p>
            <a:pPr lvl="0"/>
            <a:endParaRPr/>
          </a:p>
        </p:txBody>
      </p:sp>
      <p:sp>
        <p:nvSpPr>
          <p:cNvPr id="101" name="Shape 101"/>
          <p:cNvSpPr>
            <a:spLocks noGrp="1"/>
          </p:cNvSpPr>
          <p:nvPr>
            <p:ph type="body" sz="quarter" idx="1"/>
          </p:nvPr>
        </p:nvSpPr>
        <p:spPr>
          <a:prstGeom prst="rect">
            <a:avLst/>
          </a:prstGeom>
        </p:spPr>
        <p:txBody>
          <a:bodyPr/>
          <a:lstStyle/>
          <a:p>
            <a:pPr lvl="0">
              <a:defRPr sz="1800"/>
            </a:pPr>
            <a:r>
              <a:rPr sz="2400"/>
              <a:t>Parents wont take a chance on a new activity that is 12 weeks long!</a:t>
            </a:r>
          </a:p>
          <a:p>
            <a:pPr lvl="0">
              <a:defRPr sz="1800"/>
            </a:pPr>
            <a:r>
              <a:rPr sz="2400"/>
              <a:t>Practices add a night of headache for parents and kids hate practicing and love games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660400" y="4292600"/>
            <a:ext cx="11684000" cy="2222500"/>
          </a:xfrm>
          <a:prstGeom prst="rect">
            <a:avLst/>
          </a:prstGeom>
        </p:spPr>
        <p:txBody>
          <a:bodyPr/>
          <a:lstStyle>
            <a:lvl1pPr>
              <a:lnSpc>
                <a:spcPct val="80000"/>
              </a:lnSpc>
              <a:defRPr sz="6300" spc="-126">
                <a:latin typeface="+mj-lt"/>
                <a:ea typeface="+mj-ea"/>
                <a:cs typeface="+mj-cs"/>
                <a:sym typeface="Source Sans Pro Black"/>
              </a:defRPr>
            </a:lvl1pPr>
          </a:lstStyle>
          <a:p>
            <a:pPr lvl="0">
              <a:defRPr sz="1800" cap="none" spc="0">
                <a:solidFill>
                  <a:srgbClr val="000000"/>
                </a:solidFill>
              </a:defRPr>
            </a:pPr>
            <a:r>
              <a:rPr sz="6300" cap="all" spc="-126">
                <a:solidFill>
                  <a:srgbClr val="FFFFFF"/>
                </a:solidFill>
              </a:rPr>
              <a:t>Title Text</a:t>
            </a:r>
          </a:p>
        </p:txBody>
      </p:sp>
      <p:sp>
        <p:nvSpPr>
          <p:cNvPr id="6" name="Shape 6"/>
          <p:cNvSpPr>
            <a:spLocks noGrp="1"/>
          </p:cNvSpPr>
          <p:nvPr>
            <p:ph type="body" idx="1"/>
          </p:nvPr>
        </p:nvSpPr>
        <p:spPr>
          <a:xfrm>
            <a:off x="660400" y="3416300"/>
            <a:ext cx="11684000" cy="889000"/>
          </a:xfrm>
          <a:prstGeom prst="rect">
            <a:avLst/>
          </a:prstGeom>
        </p:spPr>
        <p:txBody>
          <a:bodyPr anchor="b"/>
          <a:lstStyle>
            <a:lvl1pPr marL="0" indent="0" algn="l">
              <a:spcBef>
                <a:spcPts val="0"/>
              </a:spcBef>
              <a:buClrTx/>
              <a:buSzTx/>
              <a:buNone/>
              <a:defRPr cap="all" spc="384">
                <a:solidFill>
                  <a:srgbClr val="55D7FF"/>
                </a:solidFill>
                <a:latin typeface="Avenir Book"/>
                <a:ea typeface="Avenir Book"/>
                <a:cs typeface="Avenir Book"/>
                <a:sym typeface="Avenir Book"/>
              </a:defRPr>
            </a:lvl1pPr>
            <a:lvl2pPr marL="0" indent="228600" algn="l">
              <a:spcBef>
                <a:spcPts val="0"/>
              </a:spcBef>
              <a:buClrTx/>
              <a:buSzTx/>
              <a:buNone/>
              <a:defRPr cap="all" spc="384">
                <a:solidFill>
                  <a:srgbClr val="55D7FF"/>
                </a:solidFill>
                <a:latin typeface="Avenir Book"/>
                <a:ea typeface="Avenir Book"/>
                <a:cs typeface="Avenir Book"/>
                <a:sym typeface="Avenir Book"/>
              </a:defRPr>
            </a:lvl2pPr>
            <a:lvl3pPr marL="0" indent="457200" algn="l">
              <a:spcBef>
                <a:spcPts val="0"/>
              </a:spcBef>
              <a:buClrTx/>
              <a:buSzTx/>
              <a:buNone/>
              <a:defRPr cap="all" spc="384">
                <a:solidFill>
                  <a:srgbClr val="55D7FF"/>
                </a:solidFill>
                <a:latin typeface="Avenir Book"/>
                <a:ea typeface="Avenir Book"/>
                <a:cs typeface="Avenir Book"/>
                <a:sym typeface="Avenir Book"/>
              </a:defRPr>
            </a:lvl3pPr>
            <a:lvl4pPr marL="0" indent="685800" algn="l">
              <a:spcBef>
                <a:spcPts val="0"/>
              </a:spcBef>
              <a:buClrTx/>
              <a:buSzTx/>
              <a:buNone/>
              <a:defRPr cap="all" spc="384">
                <a:solidFill>
                  <a:srgbClr val="55D7FF"/>
                </a:solidFill>
                <a:latin typeface="Avenir Book"/>
                <a:ea typeface="Avenir Book"/>
                <a:cs typeface="Avenir Book"/>
                <a:sym typeface="Avenir Book"/>
              </a:defRPr>
            </a:lvl4pPr>
            <a:lvl5pPr marL="0" indent="914400" algn="l">
              <a:spcBef>
                <a:spcPts val="0"/>
              </a:spcBef>
              <a:buClrTx/>
              <a:buSzTx/>
              <a:buNone/>
              <a:defRPr cap="all" spc="384">
                <a:solidFill>
                  <a:srgbClr val="55D7FF"/>
                </a:solidFill>
                <a:latin typeface="Avenir Book"/>
                <a:ea typeface="Avenir Book"/>
                <a:cs typeface="Avenir Book"/>
                <a:sym typeface="Avenir Book"/>
              </a:defRPr>
            </a:lvl5pPr>
          </a:lstStyle>
          <a:p>
            <a:pPr lvl="0">
              <a:defRPr sz="1800" cap="none" spc="0">
                <a:solidFill>
                  <a:srgbClr val="000000"/>
                </a:solidFill>
              </a:defRPr>
            </a:pPr>
            <a:r>
              <a:rPr sz="2400" cap="all" spc="384">
                <a:solidFill>
                  <a:srgbClr val="55D7FF"/>
                </a:solidFill>
              </a:rPr>
              <a:t>Body Level One</a:t>
            </a:r>
          </a:p>
          <a:p>
            <a:pPr lvl="1">
              <a:defRPr sz="1800" cap="none" spc="0">
                <a:solidFill>
                  <a:srgbClr val="000000"/>
                </a:solidFill>
              </a:defRPr>
            </a:pPr>
            <a:r>
              <a:rPr sz="2400" cap="all" spc="384">
                <a:solidFill>
                  <a:srgbClr val="55D7FF"/>
                </a:solidFill>
              </a:rPr>
              <a:t>Body Level Two</a:t>
            </a:r>
          </a:p>
          <a:p>
            <a:pPr lvl="2">
              <a:defRPr sz="1800" cap="none" spc="0">
                <a:solidFill>
                  <a:srgbClr val="000000"/>
                </a:solidFill>
              </a:defRPr>
            </a:pPr>
            <a:r>
              <a:rPr sz="2400" cap="all" spc="384">
                <a:solidFill>
                  <a:srgbClr val="55D7FF"/>
                </a:solidFill>
              </a:rPr>
              <a:t>Body Level Three</a:t>
            </a:r>
          </a:p>
          <a:p>
            <a:pPr lvl="3">
              <a:defRPr sz="1800" cap="none" spc="0">
                <a:solidFill>
                  <a:srgbClr val="000000"/>
                </a:solidFill>
              </a:defRPr>
            </a:pPr>
            <a:r>
              <a:rPr sz="2400" cap="all" spc="384">
                <a:solidFill>
                  <a:srgbClr val="55D7FF"/>
                </a:solidFill>
              </a:rPr>
              <a:t>Body Level Four</a:t>
            </a:r>
          </a:p>
          <a:p>
            <a:pPr lvl="4">
              <a:defRPr sz="1800" cap="none" spc="0">
                <a:solidFill>
                  <a:srgbClr val="000000"/>
                </a:solidFill>
              </a:defRPr>
            </a:pPr>
            <a:r>
              <a:rPr sz="2400" cap="all" spc="384">
                <a:solidFill>
                  <a:srgbClr val="55D7FF"/>
                </a:solidFill>
              </a:rPr>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hoto">
    <p:spTree>
      <p:nvGrpSpPr>
        <p:cNvPr id="1" name=""/>
        <p:cNvGrpSpPr/>
        <p:nvPr/>
      </p:nvGrpSpPr>
      <p:grpSpPr>
        <a:xfrm>
          <a:off x="0" y="0"/>
          <a:ext cx="0" cy="0"/>
          <a:chOff x="0" y="0"/>
          <a:chExt cx="0" cy="0"/>
        </a:xfrm>
      </p:grpSpPr>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660400" y="1003300"/>
            <a:ext cx="11684000" cy="1460500"/>
          </a:xfrm>
          <a:prstGeom prst="rect">
            <a:avLst/>
          </a:prstGeom>
        </p:spPr>
        <p:txBody>
          <a:bodyPr/>
          <a:lstStyle>
            <a:lvl1pPr>
              <a:lnSpc>
                <a:spcPct val="80000"/>
              </a:lnSpc>
              <a:defRPr sz="6300" spc="-126">
                <a:latin typeface="+mj-lt"/>
                <a:ea typeface="+mj-ea"/>
                <a:cs typeface="+mj-cs"/>
                <a:sym typeface="Source Sans Pro Black"/>
              </a:defRPr>
            </a:lvl1pPr>
          </a:lstStyle>
          <a:p>
            <a:pPr lvl="0">
              <a:defRPr sz="1800" cap="none" spc="0">
                <a:solidFill>
                  <a:srgbClr val="000000"/>
                </a:solidFill>
              </a:defRPr>
            </a:pPr>
            <a:r>
              <a:rPr sz="6300" cap="all" spc="-126">
                <a:solidFill>
                  <a:srgbClr val="FFFFFF"/>
                </a:solidFill>
              </a:rPr>
              <a:t>Title Text</a:t>
            </a:r>
          </a:p>
        </p:txBody>
      </p:sp>
      <p:sp>
        <p:nvSpPr>
          <p:cNvPr id="9" name="Shape 9"/>
          <p:cNvSpPr>
            <a:spLocks noGrp="1"/>
          </p:cNvSpPr>
          <p:nvPr>
            <p:ph type="body" idx="1"/>
          </p:nvPr>
        </p:nvSpPr>
        <p:spPr>
          <a:xfrm>
            <a:off x="660400" y="508000"/>
            <a:ext cx="11684000" cy="508000"/>
          </a:xfrm>
          <a:prstGeom prst="rect">
            <a:avLst/>
          </a:prstGeom>
        </p:spPr>
        <p:txBody>
          <a:bodyPr/>
          <a:lstStyle>
            <a:lvl1pPr marL="0" indent="0" algn="l">
              <a:spcBef>
                <a:spcPts val="0"/>
              </a:spcBef>
              <a:buClrTx/>
              <a:buSzTx/>
              <a:buNone/>
              <a:defRPr cap="all" spc="384">
                <a:latin typeface="Avenir Book"/>
                <a:ea typeface="Avenir Book"/>
                <a:cs typeface="Avenir Book"/>
                <a:sym typeface="Avenir Book"/>
              </a:defRPr>
            </a:lvl1pPr>
            <a:lvl2pPr marL="0" indent="228600" algn="l">
              <a:spcBef>
                <a:spcPts val="0"/>
              </a:spcBef>
              <a:buClrTx/>
              <a:buSzTx/>
              <a:buNone/>
              <a:defRPr cap="all" spc="384">
                <a:latin typeface="Avenir Book"/>
                <a:ea typeface="Avenir Book"/>
                <a:cs typeface="Avenir Book"/>
                <a:sym typeface="Avenir Book"/>
              </a:defRPr>
            </a:lvl2pPr>
            <a:lvl3pPr marL="0" indent="457200" algn="l">
              <a:spcBef>
                <a:spcPts val="0"/>
              </a:spcBef>
              <a:buClrTx/>
              <a:buSzTx/>
              <a:buNone/>
              <a:defRPr cap="all" spc="384">
                <a:latin typeface="Avenir Book"/>
                <a:ea typeface="Avenir Book"/>
                <a:cs typeface="Avenir Book"/>
                <a:sym typeface="Avenir Book"/>
              </a:defRPr>
            </a:lvl3pPr>
            <a:lvl4pPr marL="0" indent="685800" algn="l">
              <a:spcBef>
                <a:spcPts val="0"/>
              </a:spcBef>
              <a:buClrTx/>
              <a:buSzTx/>
              <a:buNone/>
              <a:defRPr cap="all" spc="384">
                <a:latin typeface="Avenir Book"/>
                <a:ea typeface="Avenir Book"/>
                <a:cs typeface="Avenir Book"/>
                <a:sym typeface="Avenir Book"/>
              </a:defRPr>
            </a:lvl4pPr>
            <a:lvl5pPr marL="0" indent="914400" algn="l">
              <a:spcBef>
                <a:spcPts val="0"/>
              </a:spcBef>
              <a:buClrTx/>
              <a:buSzTx/>
              <a:buNone/>
              <a:defRPr cap="all" spc="384">
                <a:latin typeface="Avenir Book"/>
                <a:ea typeface="Avenir Book"/>
                <a:cs typeface="Avenir Book"/>
                <a:sym typeface="Avenir Book"/>
              </a:defRPr>
            </a:lvl5pPr>
          </a:lstStyle>
          <a:p>
            <a:pPr lvl="0">
              <a:defRPr sz="1800" cap="none" spc="0">
                <a:solidFill>
                  <a:srgbClr val="000000"/>
                </a:solidFill>
              </a:defRPr>
            </a:pPr>
            <a:r>
              <a:rPr sz="2400" cap="all" spc="384">
                <a:solidFill>
                  <a:srgbClr val="FFFFFF"/>
                </a:solidFill>
              </a:rPr>
              <a:t>Body Level One</a:t>
            </a:r>
          </a:p>
          <a:p>
            <a:pPr lvl="1">
              <a:defRPr sz="1800" cap="none" spc="0">
                <a:solidFill>
                  <a:srgbClr val="000000"/>
                </a:solidFill>
              </a:defRPr>
            </a:pPr>
            <a:r>
              <a:rPr sz="2400" cap="all" spc="384">
                <a:solidFill>
                  <a:srgbClr val="FFFFFF"/>
                </a:solidFill>
              </a:rPr>
              <a:t>Body Level Two</a:t>
            </a:r>
          </a:p>
          <a:p>
            <a:pPr lvl="2">
              <a:defRPr sz="1800" cap="none" spc="0">
                <a:solidFill>
                  <a:srgbClr val="000000"/>
                </a:solidFill>
              </a:defRPr>
            </a:pPr>
            <a:r>
              <a:rPr sz="2400" cap="all" spc="384">
                <a:solidFill>
                  <a:srgbClr val="FFFFFF"/>
                </a:solidFill>
              </a:rPr>
              <a:t>Body Level Three</a:t>
            </a:r>
          </a:p>
          <a:p>
            <a:pPr lvl="3">
              <a:defRPr sz="1800" cap="none" spc="0">
                <a:solidFill>
                  <a:srgbClr val="000000"/>
                </a:solidFill>
              </a:defRPr>
            </a:pPr>
            <a:r>
              <a:rPr sz="2400" cap="all" spc="384">
                <a:solidFill>
                  <a:srgbClr val="FFFFFF"/>
                </a:solidFill>
              </a:rPr>
              <a:t>Body Level Four</a:t>
            </a:r>
          </a:p>
          <a:p>
            <a:pPr lvl="4">
              <a:defRPr sz="1800" cap="none" spc="0">
                <a:solidFill>
                  <a:srgbClr val="000000"/>
                </a:solidFill>
              </a:defRPr>
            </a:pPr>
            <a:r>
              <a:rPr sz="2400" cap="all" spc="384">
                <a:solidFill>
                  <a:srgbClr val="FFFFFF"/>
                </a:solidFill>
              </a:rPr>
              <a:t>Body Level Five</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Horizontal Alt">
    <p:spTree>
      <p:nvGrpSpPr>
        <p:cNvPr id="1" name=""/>
        <p:cNvGrpSpPr/>
        <p:nvPr/>
      </p:nvGrpSpPr>
      <p:grpSpPr>
        <a:xfrm>
          <a:off x="0" y="0"/>
          <a:ext cx="0" cy="0"/>
          <a:chOff x="0" y="0"/>
          <a:chExt cx="0" cy="0"/>
        </a:xfrm>
      </p:grpSpPr>
      <p:sp>
        <p:nvSpPr>
          <p:cNvPr id="11" name="Shape 11"/>
          <p:cNvSpPr>
            <a:spLocks noGrp="1"/>
          </p:cNvSpPr>
          <p:nvPr>
            <p:ph type="title"/>
          </p:nvPr>
        </p:nvSpPr>
        <p:spPr>
          <a:xfrm>
            <a:off x="660400" y="1003300"/>
            <a:ext cx="11684000" cy="1460500"/>
          </a:xfrm>
          <a:prstGeom prst="rect">
            <a:avLst/>
          </a:prstGeom>
        </p:spPr>
        <p:txBody>
          <a:bodyPr/>
          <a:lstStyle>
            <a:lvl1pPr>
              <a:lnSpc>
                <a:spcPct val="80000"/>
              </a:lnSpc>
              <a:defRPr sz="6300" spc="-126">
                <a:latin typeface="+mj-lt"/>
                <a:ea typeface="+mj-ea"/>
                <a:cs typeface="+mj-cs"/>
                <a:sym typeface="Source Sans Pro Black"/>
              </a:defRPr>
            </a:lvl1pPr>
          </a:lstStyle>
          <a:p>
            <a:pPr lvl="0">
              <a:defRPr sz="1800" cap="none" spc="0">
                <a:solidFill>
                  <a:srgbClr val="000000"/>
                </a:solidFill>
              </a:defRPr>
            </a:pPr>
            <a:r>
              <a:rPr sz="6300" cap="all" spc="-126">
                <a:solidFill>
                  <a:srgbClr val="FFFFFF"/>
                </a:solidFill>
              </a:rPr>
              <a:t>Title Text</a:t>
            </a:r>
          </a:p>
        </p:txBody>
      </p:sp>
      <p:sp>
        <p:nvSpPr>
          <p:cNvPr id="12" name="Shape 12"/>
          <p:cNvSpPr>
            <a:spLocks noGrp="1"/>
          </p:cNvSpPr>
          <p:nvPr>
            <p:ph type="body" idx="1"/>
          </p:nvPr>
        </p:nvSpPr>
        <p:spPr>
          <a:xfrm>
            <a:off x="660400" y="508000"/>
            <a:ext cx="11684000" cy="508000"/>
          </a:xfrm>
          <a:prstGeom prst="rect">
            <a:avLst/>
          </a:prstGeom>
        </p:spPr>
        <p:txBody>
          <a:bodyPr/>
          <a:lstStyle>
            <a:lvl1pPr marL="0" indent="0" algn="l">
              <a:spcBef>
                <a:spcPts val="0"/>
              </a:spcBef>
              <a:buClrTx/>
              <a:buSzTx/>
              <a:buNone/>
              <a:defRPr cap="all" spc="384">
                <a:latin typeface="Avenir Book"/>
                <a:ea typeface="Avenir Book"/>
                <a:cs typeface="Avenir Book"/>
                <a:sym typeface="Avenir Book"/>
              </a:defRPr>
            </a:lvl1pPr>
            <a:lvl2pPr marL="0" indent="228600" algn="l">
              <a:spcBef>
                <a:spcPts val="0"/>
              </a:spcBef>
              <a:buClrTx/>
              <a:buSzTx/>
              <a:buNone/>
              <a:defRPr cap="all" spc="384">
                <a:latin typeface="Avenir Book"/>
                <a:ea typeface="Avenir Book"/>
                <a:cs typeface="Avenir Book"/>
                <a:sym typeface="Avenir Book"/>
              </a:defRPr>
            </a:lvl2pPr>
            <a:lvl3pPr marL="0" indent="457200" algn="l">
              <a:spcBef>
                <a:spcPts val="0"/>
              </a:spcBef>
              <a:buClrTx/>
              <a:buSzTx/>
              <a:buNone/>
              <a:defRPr cap="all" spc="384">
                <a:latin typeface="Avenir Book"/>
                <a:ea typeface="Avenir Book"/>
                <a:cs typeface="Avenir Book"/>
                <a:sym typeface="Avenir Book"/>
              </a:defRPr>
            </a:lvl3pPr>
            <a:lvl4pPr marL="0" indent="685800" algn="l">
              <a:spcBef>
                <a:spcPts val="0"/>
              </a:spcBef>
              <a:buClrTx/>
              <a:buSzTx/>
              <a:buNone/>
              <a:defRPr cap="all" spc="384">
                <a:latin typeface="Avenir Book"/>
                <a:ea typeface="Avenir Book"/>
                <a:cs typeface="Avenir Book"/>
                <a:sym typeface="Avenir Book"/>
              </a:defRPr>
            </a:lvl4pPr>
            <a:lvl5pPr marL="0" indent="914400" algn="l">
              <a:spcBef>
                <a:spcPts val="0"/>
              </a:spcBef>
              <a:buClrTx/>
              <a:buSzTx/>
              <a:buNone/>
              <a:defRPr cap="all" spc="384">
                <a:latin typeface="Avenir Book"/>
                <a:ea typeface="Avenir Book"/>
                <a:cs typeface="Avenir Book"/>
                <a:sym typeface="Avenir Book"/>
              </a:defRPr>
            </a:lvl5pPr>
          </a:lstStyle>
          <a:p>
            <a:pPr lvl="0">
              <a:defRPr sz="1800" cap="none" spc="0">
                <a:solidFill>
                  <a:srgbClr val="000000"/>
                </a:solidFill>
              </a:defRPr>
            </a:pPr>
            <a:r>
              <a:rPr sz="2400" cap="all" spc="384">
                <a:solidFill>
                  <a:srgbClr val="FFFFFF"/>
                </a:solidFill>
              </a:rPr>
              <a:t>Body Level One</a:t>
            </a:r>
          </a:p>
          <a:p>
            <a:pPr lvl="1">
              <a:defRPr sz="1800" cap="none" spc="0">
                <a:solidFill>
                  <a:srgbClr val="000000"/>
                </a:solidFill>
              </a:defRPr>
            </a:pPr>
            <a:r>
              <a:rPr sz="2400" cap="all" spc="384">
                <a:solidFill>
                  <a:srgbClr val="FFFFFF"/>
                </a:solidFill>
              </a:rPr>
              <a:t>Body Level Two</a:t>
            </a:r>
          </a:p>
          <a:p>
            <a:pPr lvl="2">
              <a:defRPr sz="1800" cap="none" spc="0">
                <a:solidFill>
                  <a:srgbClr val="000000"/>
                </a:solidFill>
              </a:defRPr>
            </a:pPr>
            <a:r>
              <a:rPr sz="2400" cap="all" spc="384">
                <a:solidFill>
                  <a:srgbClr val="FFFFFF"/>
                </a:solidFill>
              </a:rPr>
              <a:t>Body Level Three</a:t>
            </a:r>
          </a:p>
          <a:p>
            <a:pPr lvl="3">
              <a:defRPr sz="1800" cap="none" spc="0">
                <a:solidFill>
                  <a:srgbClr val="000000"/>
                </a:solidFill>
              </a:defRPr>
            </a:pPr>
            <a:r>
              <a:rPr sz="2400" cap="all" spc="384">
                <a:solidFill>
                  <a:srgbClr val="FFFFFF"/>
                </a:solidFill>
              </a:rPr>
              <a:t>Body Level Four</a:t>
            </a:r>
          </a:p>
          <a:p>
            <a:pPr lvl="4">
              <a:defRPr sz="1800" cap="none" spc="0">
                <a:solidFill>
                  <a:srgbClr val="000000"/>
                </a:solidFill>
              </a:defRPr>
            </a:pPr>
            <a:r>
              <a:rPr sz="2400" cap="all" spc="384">
                <a:solidFill>
                  <a:srgbClr val="FFFFFF"/>
                </a:solidFill>
              </a:rPr>
              <a:t>Body Level Five</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4" name="Shape 14"/>
          <p:cNvSpPr>
            <a:spLocks noGrp="1"/>
          </p:cNvSpPr>
          <p:nvPr>
            <p:ph type="title"/>
          </p:nvPr>
        </p:nvSpPr>
        <p:spPr>
          <a:xfrm>
            <a:off x="660400" y="3759200"/>
            <a:ext cx="11684000" cy="2222500"/>
          </a:xfrm>
          <a:prstGeom prst="rect">
            <a:avLst/>
          </a:prstGeom>
        </p:spPr>
        <p:txBody>
          <a:bodyPr anchor="ctr"/>
          <a:lstStyle>
            <a:lvl1pPr>
              <a:lnSpc>
                <a:spcPct val="80000"/>
              </a:lnSpc>
              <a:defRPr sz="6300" spc="-126">
                <a:latin typeface="+mj-lt"/>
                <a:ea typeface="+mj-ea"/>
                <a:cs typeface="+mj-cs"/>
                <a:sym typeface="Source Sans Pro Black"/>
              </a:defRPr>
            </a:lvl1pPr>
          </a:lstStyle>
          <a:p>
            <a:pPr lvl="0">
              <a:defRPr sz="1800" cap="none" spc="0">
                <a:solidFill>
                  <a:srgbClr val="000000"/>
                </a:solidFill>
              </a:defRPr>
            </a:pPr>
            <a:r>
              <a:rPr sz="6300" cap="all" spc="-126">
                <a:solidFill>
                  <a:srgbClr val="FFFFFF"/>
                </a:solidFill>
              </a:rPr>
              <a:t>Title Text</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6" name="Shape 16"/>
          <p:cNvSpPr>
            <a:spLocks noGrp="1"/>
          </p:cNvSpPr>
          <p:nvPr>
            <p:ph type="title"/>
          </p:nvPr>
        </p:nvSpPr>
        <p:spPr>
          <a:xfrm>
            <a:off x="546100" y="4305300"/>
            <a:ext cx="5410200" cy="2984500"/>
          </a:xfrm>
          <a:prstGeom prst="rect">
            <a:avLst/>
          </a:prstGeom>
        </p:spPr>
        <p:txBody>
          <a:bodyPr/>
          <a:lstStyle/>
          <a:p>
            <a:pPr lvl="0">
              <a:defRPr sz="1800" cap="none" spc="0">
                <a:solidFill>
                  <a:srgbClr val="000000"/>
                </a:solidFill>
              </a:defRPr>
            </a:pPr>
            <a:r>
              <a:rPr sz="4500" cap="all" spc="720">
                <a:solidFill>
                  <a:srgbClr val="FFFFFF"/>
                </a:solidFill>
              </a:rPr>
              <a:t>Title Text</a:t>
            </a:r>
          </a:p>
        </p:txBody>
      </p:sp>
      <p:sp>
        <p:nvSpPr>
          <p:cNvPr id="17" name="Shape 17"/>
          <p:cNvSpPr>
            <a:spLocks noGrp="1"/>
          </p:cNvSpPr>
          <p:nvPr>
            <p:ph type="body" idx="1"/>
          </p:nvPr>
        </p:nvSpPr>
        <p:spPr>
          <a:xfrm>
            <a:off x="546100" y="3429000"/>
            <a:ext cx="5410200" cy="889000"/>
          </a:xfrm>
          <a:prstGeom prst="rect">
            <a:avLst/>
          </a:prstGeom>
        </p:spPr>
        <p:txBody>
          <a:bodyPr/>
          <a:lstStyle>
            <a:lvl1pPr marL="0" indent="0" algn="l">
              <a:spcBef>
                <a:spcPts val="0"/>
              </a:spcBef>
              <a:buClrTx/>
              <a:buSzTx/>
              <a:buNone/>
              <a:defRPr cap="all" spc="384">
                <a:solidFill>
                  <a:srgbClr val="55D7FF"/>
                </a:solidFill>
                <a:latin typeface="Avenir Book"/>
                <a:ea typeface="Avenir Book"/>
                <a:cs typeface="Avenir Book"/>
                <a:sym typeface="Avenir Book"/>
              </a:defRPr>
            </a:lvl1pPr>
            <a:lvl2pPr marL="0" indent="228600" algn="l">
              <a:spcBef>
                <a:spcPts val="0"/>
              </a:spcBef>
              <a:buClrTx/>
              <a:buSzTx/>
              <a:buNone/>
              <a:defRPr cap="all" spc="384">
                <a:solidFill>
                  <a:srgbClr val="55D7FF"/>
                </a:solidFill>
                <a:latin typeface="Avenir Book"/>
                <a:ea typeface="Avenir Book"/>
                <a:cs typeface="Avenir Book"/>
                <a:sym typeface="Avenir Book"/>
              </a:defRPr>
            </a:lvl2pPr>
            <a:lvl3pPr marL="0" indent="457200" algn="l">
              <a:spcBef>
                <a:spcPts val="0"/>
              </a:spcBef>
              <a:buClrTx/>
              <a:buSzTx/>
              <a:buNone/>
              <a:defRPr cap="all" spc="384">
                <a:solidFill>
                  <a:srgbClr val="55D7FF"/>
                </a:solidFill>
                <a:latin typeface="Avenir Book"/>
                <a:ea typeface="Avenir Book"/>
                <a:cs typeface="Avenir Book"/>
                <a:sym typeface="Avenir Book"/>
              </a:defRPr>
            </a:lvl3pPr>
            <a:lvl4pPr marL="0" indent="685800" algn="l">
              <a:spcBef>
                <a:spcPts val="0"/>
              </a:spcBef>
              <a:buClrTx/>
              <a:buSzTx/>
              <a:buNone/>
              <a:defRPr cap="all" spc="384">
                <a:solidFill>
                  <a:srgbClr val="55D7FF"/>
                </a:solidFill>
                <a:latin typeface="Avenir Book"/>
                <a:ea typeface="Avenir Book"/>
                <a:cs typeface="Avenir Book"/>
                <a:sym typeface="Avenir Book"/>
              </a:defRPr>
            </a:lvl4pPr>
            <a:lvl5pPr marL="0" indent="914400" algn="l">
              <a:spcBef>
                <a:spcPts val="0"/>
              </a:spcBef>
              <a:buClrTx/>
              <a:buSzTx/>
              <a:buNone/>
              <a:defRPr cap="all" spc="384">
                <a:solidFill>
                  <a:srgbClr val="55D7FF"/>
                </a:solidFill>
                <a:latin typeface="Avenir Book"/>
                <a:ea typeface="Avenir Book"/>
                <a:cs typeface="Avenir Book"/>
                <a:sym typeface="Avenir Book"/>
              </a:defRPr>
            </a:lvl5pPr>
          </a:lstStyle>
          <a:p>
            <a:pPr lvl="0">
              <a:defRPr sz="1800" cap="none" spc="0">
                <a:solidFill>
                  <a:srgbClr val="000000"/>
                </a:solidFill>
              </a:defRPr>
            </a:pPr>
            <a:r>
              <a:rPr sz="2400" cap="all" spc="384">
                <a:solidFill>
                  <a:srgbClr val="55D7FF"/>
                </a:solidFill>
              </a:rPr>
              <a:t>Body Level One</a:t>
            </a:r>
          </a:p>
          <a:p>
            <a:pPr lvl="1">
              <a:defRPr sz="1800" cap="none" spc="0">
                <a:solidFill>
                  <a:srgbClr val="000000"/>
                </a:solidFill>
              </a:defRPr>
            </a:pPr>
            <a:r>
              <a:rPr sz="2400" cap="all" spc="384">
                <a:solidFill>
                  <a:srgbClr val="55D7FF"/>
                </a:solidFill>
              </a:rPr>
              <a:t>Body Level Two</a:t>
            </a:r>
          </a:p>
          <a:p>
            <a:pPr lvl="2">
              <a:defRPr sz="1800" cap="none" spc="0">
                <a:solidFill>
                  <a:srgbClr val="000000"/>
                </a:solidFill>
              </a:defRPr>
            </a:pPr>
            <a:r>
              <a:rPr sz="2400" cap="all" spc="384">
                <a:solidFill>
                  <a:srgbClr val="55D7FF"/>
                </a:solidFill>
              </a:rPr>
              <a:t>Body Level Three</a:t>
            </a:r>
          </a:p>
          <a:p>
            <a:pPr lvl="3">
              <a:defRPr sz="1800" cap="none" spc="0">
                <a:solidFill>
                  <a:srgbClr val="000000"/>
                </a:solidFill>
              </a:defRPr>
            </a:pPr>
            <a:r>
              <a:rPr sz="2400" cap="all" spc="384">
                <a:solidFill>
                  <a:srgbClr val="55D7FF"/>
                </a:solidFill>
              </a:rPr>
              <a:t>Body Level Four</a:t>
            </a:r>
          </a:p>
          <a:p>
            <a:pPr lvl="4">
              <a:defRPr sz="1800" cap="none" spc="0">
                <a:solidFill>
                  <a:srgbClr val="000000"/>
                </a:solidFill>
              </a:defRPr>
            </a:pPr>
            <a:r>
              <a:rPr sz="2400" cap="all" spc="384">
                <a:solidFill>
                  <a:srgbClr val="55D7FF"/>
                </a:solidFill>
              </a:rPr>
              <a:t>Body Level Five</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pPr lvl="0">
              <a:defRPr sz="1800" cap="none" spc="0">
                <a:solidFill>
                  <a:srgbClr val="000000"/>
                </a:solidFill>
              </a:defRPr>
            </a:pPr>
            <a:r>
              <a:rPr sz="4500" cap="all" spc="720">
                <a:solidFill>
                  <a:srgbClr val="FFFFFF"/>
                </a:solidFill>
              </a:rPr>
              <a:t>Title Text</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cap="none" spc="0">
                <a:solidFill>
                  <a:srgbClr val="000000"/>
                </a:solidFill>
              </a:defRPr>
            </a:pPr>
            <a:r>
              <a:rPr sz="4500" cap="all" spc="720">
                <a:solidFill>
                  <a:srgbClr val="FFFFFF"/>
                </a:solidFill>
              </a:rPr>
              <a:t>Title Text</a:t>
            </a:r>
          </a:p>
        </p:txBody>
      </p:sp>
      <p:sp>
        <p:nvSpPr>
          <p:cNvPr id="22" name="Shape 22"/>
          <p:cNvSpPr>
            <a:spLocks noGrp="1"/>
          </p:cNvSpPr>
          <p:nvPr>
            <p:ph type="body" idx="1"/>
          </p:nvPr>
        </p:nvSpPr>
        <p:spPr>
          <a:prstGeom prst="rect">
            <a:avLst/>
          </a:prstGeom>
        </p:spPr>
        <p:txBody>
          <a:bodyPr/>
          <a:lstStyle/>
          <a:p>
            <a:pPr lvl="0">
              <a:defRPr sz="1800">
                <a:solidFill>
                  <a:srgbClr val="000000"/>
                </a:solidFill>
              </a:defRPr>
            </a:pPr>
            <a:r>
              <a:rPr sz="2400">
                <a:solidFill>
                  <a:srgbClr val="FFFFFF"/>
                </a:solidFill>
              </a:rPr>
              <a:t>Body Level One</a:t>
            </a:r>
          </a:p>
          <a:p>
            <a:pPr lvl="1">
              <a:defRPr sz="1800">
                <a:solidFill>
                  <a:srgbClr val="000000"/>
                </a:solidFill>
              </a:defRPr>
            </a:pPr>
            <a:r>
              <a:rPr sz="2400">
                <a:solidFill>
                  <a:srgbClr val="FFFFFF"/>
                </a:solidFill>
              </a:rPr>
              <a:t>Body Level Two</a:t>
            </a:r>
          </a:p>
          <a:p>
            <a:pPr lvl="2">
              <a:defRPr sz="1800">
                <a:solidFill>
                  <a:srgbClr val="000000"/>
                </a:solidFill>
              </a:defRPr>
            </a:pPr>
            <a:r>
              <a:rPr sz="2400">
                <a:solidFill>
                  <a:srgbClr val="FFFFFF"/>
                </a:solidFill>
              </a:rPr>
              <a:t>Body Level Three</a:t>
            </a:r>
          </a:p>
          <a:p>
            <a:pPr lvl="3">
              <a:defRPr sz="1800">
                <a:solidFill>
                  <a:srgbClr val="000000"/>
                </a:solidFill>
              </a:defRPr>
            </a:pPr>
            <a:r>
              <a:rPr sz="2400">
                <a:solidFill>
                  <a:srgbClr val="FFFFFF"/>
                </a:solidFill>
              </a:rPr>
              <a:t>Body Level Four</a:t>
            </a:r>
          </a:p>
          <a:p>
            <a:pPr lvl="4">
              <a:defRPr sz="1800">
                <a:solidFill>
                  <a:srgbClr val="000000"/>
                </a:solidFill>
              </a:defRPr>
            </a:pPr>
            <a:r>
              <a:rPr sz="2400">
                <a:solidFill>
                  <a:srgbClr val="FFFFFF"/>
                </a:solidFill>
              </a:rPr>
              <a:t>Body Level Five</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4" name="Shape 24"/>
          <p:cNvSpPr>
            <a:spLocks noGrp="1"/>
          </p:cNvSpPr>
          <p:nvPr>
            <p:ph type="title"/>
          </p:nvPr>
        </p:nvSpPr>
        <p:spPr>
          <a:xfrm>
            <a:off x="660400" y="609600"/>
            <a:ext cx="5080000" cy="1854200"/>
          </a:xfrm>
          <a:prstGeom prst="rect">
            <a:avLst/>
          </a:prstGeom>
        </p:spPr>
        <p:txBody>
          <a:bodyPr/>
          <a:lstStyle/>
          <a:p>
            <a:pPr lvl="0">
              <a:defRPr sz="1800" cap="none" spc="0">
                <a:solidFill>
                  <a:srgbClr val="000000"/>
                </a:solidFill>
              </a:defRPr>
            </a:pPr>
            <a:r>
              <a:rPr sz="4500" cap="all" spc="720">
                <a:solidFill>
                  <a:srgbClr val="FFFFFF"/>
                </a:solidFill>
              </a:rPr>
              <a:t>Title Text</a:t>
            </a:r>
          </a:p>
        </p:txBody>
      </p:sp>
      <p:sp>
        <p:nvSpPr>
          <p:cNvPr id="25" name="Shape 25"/>
          <p:cNvSpPr>
            <a:spLocks noGrp="1"/>
          </p:cNvSpPr>
          <p:nvPr>
            <p:ph type="body" idx="1"/>
          </p:nvPr>
        </p:nvSpPr>
        <p:spPr>
          <a:xfrm>
            <a:off x="660400" y="2819400"/>
            <a:ext cx="5080000" cy="6057900"/>
          </a:xfrm>
          <a:prstGeom prst="rect">
            <a:avLst/>
          </a:prstGeom>
        </p:spPr>
        <p:txBody>
          <a:bodyPr/>
          <a:lstStyle>
            <a:lvl1pPr marL="393700" indent="-393700" algn="l">
              <a:spcBef>
                <a:spcPts val="3200"/>
              </a:spcBef>
              <a:defRPr sz="3000"/>
            </a:lvl1pPr>
            <a:lvl2pPr marL="787400" indent="-393700" algn="l">
              <a:spcBef>
                <a:spcPts val="3200"/>
              </a:spcBef>
              <a:defRPr sz="3000"/>
            </a:lvl2pPr>
            <a:lvl3pPr marL="1181100" indent="-393700" algn="l">
              <a:spcBef>
                <a:spcPts val="3200"/>
              </a:spcBef>
              <a:defRPr sz="3000"/>
            </a:lvl3pPr>
            <a:lvl4pPr marL="1574800" indent="-393700" algn="l">
              <a:spcBef>
                <a:spcPts val="3200"/>
              </a:spcBef>
              <a:defRPr sz="3000"/>
            </a:lvl4pPr>
            <a:lvl5pPr marL="1968500" indent="-393700" algn="l">
              <a:spcBef>
                <a:spcPts val="3200"/>
              </a:spcBef>
              <a:defRPr sz="3000"/>
            </a:lvl5pPr>
          </a:lstStyle>
          <a:p>
            <a:pPr lvl="0">
              <a:defRPr sz="1800">
                <a:solidFill>
                  <a:srgbClr val="000000"/>
                </a:solidFill>
              </a:defRPr>
            </a:pPr>
            <a:r>
              <a:rPr sz="3000">
                <a:solidFill>
                  <a:srgbClr val="FFFFFF"/>
                </a:solidFill>
              </a:rPr>
              <a:t>Body Level One</a:t>
            </a:r>
          </a:p>
          <a:p>
            <a:pPr lvl="1">
              <a:defRPr sz="1800">
                <a:solidFill>
                  <a:srgbClr val="000000"/>
                </a:solidFill>
              </a:defRPr>
            </a:pPr>
            <a:r>
              <a:rPr sz="3000">
                <a:solidFill>
                  <a:srgbClr val="FFFFFF"/>
                </a:solidFill>
              </a:rPr>
              <a:t>Body Level Two</a:t>
            </a:r>
          </a:p>
          <a:p>
            <a:pPr lvl="2">
              <a:defRPr sz="1800">
                <a:solidFill>
                  <a:srgbClr val="000000"/>
                </a:solidFill>
              </a:defRPr>
            </a:pPr>
            <a:r>
              <a:rPr sz="3000">
                <a:solidFill>
                  <a:srgbClr val="FFFFFF"/>
                </a:solidFill>
              </a:rPr>
              <a:t>Body Level Three</a:t>
            </a:r>
          </a:p>
          <a:p>
            <a:pPr lvl="3">
              <a:defRPr sz="1800">
                <a:solidFill>
                  <a:srgbClr val="000000"/>
                </a:solidFill>
              </a:defRPr>
            </a:pPr>
            <a:r>
              <a:rPr sz="3000">
                <a:solidFill>
                  <a:srgbClr val="FFFFFF"/>
                </a:solidFill>
              </a:rPr>
              <a:t>Body Level Four</a:t>
            </a:r>
          </a:p>
          <a:p>
            <a:pPr lvl="4">
              <a:defRPr sz="1800">
                <a:solidFill>
                  <a:srgbClr val="000000"/>
                </a:solidFill>
              </a:defRPr>
            </a:pPr>
            <a:r>
              <a:rPr sz="3000">
                <a:solidFill>
                  <a:srgbClr val="FFFFFF"/>
                </a:solidFill>
              </a:rPr>
              <a:t>Body Level Five</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7" name="Shape 27"/>
          <p:cNvSpPr>
            <a:spLocks noGrp="1"/>
          </p:cNvSpPr>
          <p:nvPr>
            <p:ph type="body" idx="1"/>
          </p:nvPr>
        </p:nvSpPr>
        <p:spPr>
          <a:xfrm>
            <a:off x="660400" y="1511300"/>
            <a:ext cx="11684000" cy="6718300"/>
          </a:xfrm>
          <a:prstGeom prst="rect">
            <a:avLst/>
          </a:prstGeom>
        </p:spPr>
        <p:txBody>
          <a:bodyPr/>
          <a:lstStyle/>
          <a:p>
            <a:pPr lvl="0">
              <a:defRPr sz="1800">
                <a:solidFill>
                  <a:srgbClr val="000000"/>
                </a:solidFill>
              </a:defRPr>
            </a:pPr>
            <a:r>
              <a:rPr sz="2400">
                <a:solidFill>
                  <a:srgbClr val="FFFFFF"/>
                </a:solidFill>
              </a:rPr>
              <a:t>Body Level One</a:t>
            </a:r>
          </a:p>
          <a:p>
            <a:pPr lvl="1">
              <a:defRPr sz="1800">
                <a:solidFill>
                  <a:srgbClr val="000000"/>
                </a:solidFill>
              </a:defRPr>
            </a:pPr>
            <a:r>
              <a:rPr sz="2400">
                <a:solidFill>
                  <a:srgbClr val="FFFFFF"/>
                </a:solidFill>
              </a:rPr>
              <a:t>Body Level Two</a:t>
            </a:r>
          </a:p>
          <a:p>
            <a:pPr lvl="2">
              <a:defRPr sz="1800">
                <a:solidFill>
                  <a:srgbClr val="000000"/>
                </a:solidFill>
              </a:defRPr>
            </a:pPr>
            <a:r>
              <a:rPr sz="2400">
                <a:solidFill>
                  <a:srgbClr val="FFFFFF"/>
                </a:solidFill>
              </a:rPr>
              <a:t>Body Level Three</a:t>
            </a:r>
          </a:p>
          <a:p>
            <a:pPr lvl="3">
              <a:defRPr sz="1800">
                <a:solidFill>
                  <a:srgbClr val="000000"/>
                </a:solidFill>
              </a:defRPr>
            </a:pPr>
            <a:r>
              <a:rPr sz="2400">
                <a:solidFill>
                  <a:srgbClr val="FFFFFF"/>
                </a:solidFill>
              </a:rPr>
              <a:t>Body Level Four</a:t>
            </a:r>
          </a:p>
          <a:p>
            <a:pPr lvl="4">
              <a:defRPr sz="1800">
                <a:solidFill>
                  <a:srgbClr val="000000"/>
                </a:solidFill>
              </a:defRPr>
            </a:pPr>
            <a:r>
              <a:rPr sz="2400">
                <a:solidFill>
                  <a:srgbClr val="FFFFFF"/>
                </a:solidFill>
              </a:rPr>
              <a:t>Body Level Five</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0400" y="609600"/>
            <a:ext cx="11684000" cy="14224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lvl="0">
              <a:defRPr sz="1800" cap="none" spc="0">
                <a:solidFill>
                  <a:srgbClr val="000000"/>
                </a:solidFill>
              </a:defRPr>
            </a:pPr>
            <a:r>
              <a:rPr sz="4500" cap="all" spc="720">
                <a:solidFill>
                  <a:srgbClr val="FFFFFF"/>
                </a:solidFill>
              </a:rPr>
              <a:t>Title Text</a:t>
            </a:r>
          </a:p>
        </p:txBody>
      </p:sp>
      <p:sp>
        <p:nvSpPr>
          <p:cNvPr id="3" name="Shape 3"/>
          <p:cNvSpPr>
            <a:spLocks noGrp="1"/>
          </p:cNvSpPr>
          <p:nvPr>
            <p:ph type="body" idx="1"/>
          </p:nvPr>
        </p:nvSpPr>
        <p:spPr>
          <a:xfrm>
            <a:off x="660400" y="2019300"/>
            <a:ext cx="11684000" cy="67183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solidFill>
                  <a:srgbClr val="000000"/>
                </a:solidFill>
              </a:defRPr>
            </a:pPr>
            <a:r>
              <a:rPr sz="2400">
                <a:solidFill>
                  <a:srgbClr val="FFFFFF"/>
                </a:solidFill>
              </a:rPr>
              <a:t>Body Level One</a:t>
            </a:r>
          </a:p>
          <a:p>
            <a:pPr lvl="1">
              <a:defRPr sz="1800">
                <a:solidFill>
                  <a:srgbClr val="000000"/>
                </a:solidFill>
              </a:defRPr>
            </a:pPr>
            <a:r>
              <a:rPr sz="2400">
                <a:solidFill>
                  <a:srgbClr val="FFFFFF"/>
                </a:solidFill>
              </a:rPr>
              <a:t>Body Level Two</a:t>
            </a:r>
          </a:p>
          <a:p>
            <a:pPr lvl="2">
              <a:defRPr sz="1800">
                <a:solidFill>
                  <a:srgbClr val="000000"/>
                </a:solidFill>
              </a:defRPr>
            </a:pPr>
            <a:r>
              <a:rPr sz="2400">
                <a:solidFill>
                  <a:srgbClr val="FFFFFF"/>
                </a:solidFill>
              </a:rPr>
              <a:t>Body Level Three</a:t>
            </a:r>
          </a:p>
          <a:p>
            <a:pPr lvl="3">
              <a:defRPr sz="1800">
                <a:solidFill>
                  <a:srgbClr val="000000"/>
                </a:solidFill>
              </a:defRPr>
            </a:pPr>
            <a:r>
              <a:rPr sz="2400">
                <a:solidFill>
                  <a:srgbClr val="FFFFFF"/>
                </a:solidFill>
              </a:rPr>
              <a:t>Body Level Four</a:t>
            </a:r>
          </a:p>
          <a:p>
            <a:pPr lvl="4">
              <a:defRPr sz="1800">
                <a:solidFill>
                  <a:srgbClr val="000000"/>
                </a:solidFill>
              </a:defRPr>
            </a:pPr>
            <a:r>
              <a:rPr sz="24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defTabSz="584200">
        <a:defRPr sz="4500" cap="all" spc="720">
          <a:solidFill>
            <a:srgbClr val="FFFFFF"/>
          </a:solidFill>
          <a:latin typeface="+mn-lt"/>
          <a:ea typeface="+mn-ea"/>
          <a:cs typeface="+mn-cs"/>
          <a:sym typeface="Avenir Light"/>
        </a:defRPr>
      </a:lvl1pPr>
      <a:lvl2pPr indent="228600" defTabSz="584200">
        <a:defRPr sz="4500" cap="all" spc="720">
          <a:solidFill>
            <a:srgbClr val="FFFFFF"/>
          </a:solidFill>
          <a:latin typeface="+mn-lt"/>
          <a:ea typeface="+mn-ea"/>
          <a:cs typeface="+mn-cs"/>
          <a:sym typeface="Avenir Light"/>
        </a:defRPr>
      </a:lvl2pPr>
      <a:lvl3pPr indent="457200" defTabSz="584200">
        <a:defRPr sz="4500" cap="all" spc="720">
          <a:solidFill>
            <a:srgbClr val="FFFFFF"/>
          </a:solidFill>
          <a:latin typeface="+mn-lt"/>
          <a:ea typeface="+mn-ea"/>
          <a:cs typeface="+mn-cs"/>
          <a:sym typeface="Avenir Light"/>
        </a:defRPr>
      </a:lvl3pPr>
      <a:lvl4pPr indent="685800" defTabSz="584200">
        <a:defRPr sz="4500" cap="all" spc="720">
          <a:solidFill>
            <a:srgbClr val="FFFFFF"/>
          </a:solidFill>
          <a:latin typeface="+mn-lt"/>
          <a:ea typeface="+mn-ea"/>
          <a:cs typeface="+mn-cs"/>
          <a:sym typeface="Avenir Light"/>
        </a:defRPr>
      </a:lvl4pPr>
      <a:lvl5pPr indent="914400" defTabSz="584200">
        <a:defRPr sz="4500" cap="all" spc="720">
          <a:solidFill>
            <a:srgbClr val="FFFFFF"/>
          </a:solidFill>
          <a:latin typeface="+mn-lt"/>
          <a:ea typeface="+mn-ea"/>
          <a:cs typeface="+mn-cs"/>
          <a:sym typeface="Avenir Light"/>
        </a:defRPr>
      </a:lvl5pPr>
      <a:lvl6pPr indent="1143000" defTabSz="584200">
        <a:defRPr sz="4500" cap="all" spc="720">
          <a:solidFill>
            <a:srgbClr val="FFFFFF"/>
          </a:solidFill>
          <a:latin typeface="+mn-lt"/>
          <a:ea typeface="+mn-ea"/>
          <a:cs typeface="+mn-cs"/>
          <a:sym typeface="Avenir Light"/>
        </a:defRPr>
      </a:lvl6pPr>
      <a:lvl7pPr indent="1371600" defTabSz="584200">
        <a:defRPr sz="4500" cap="all" spc="720">
          <a:solidFill>
            <a:srgbClr val="FFFFFF"/>
          </a:solidFill>
          <a:latin typeface="+mn-lt"/>
          <a:ea typeface="+mn-ea"/>
          <a:cs typeface="+mn-cs"/>
          <a:sym typeface="Avenir Light"/>
        </a:defRPr>
      </a:lvl7pPr>
      <a:lvl8pPr indent="1600200" defTabSz="584200">
        <a:defRPr sz="4500" cap="all" spc="720">
          <a:solidFill>
            <a:srgbClr val="FFFFFF"/>
          </a:solidFill>
          <a:latin typeface="+mn-lt"/>
          <a:ea typeface="+mn-ea"/>
          <a:cs typeface="+mn-cs"/>
          <a:sym typeface="Avenir Light"/>
        </a:defRPr>
      </a:lvl8pPr>
      <a:lvl9pPr indent="1828800" defTabSz="584200">
        <a:defRPr sz="4500" cap="all" spc="720">
          <a:solidFill>
            <a:srgbClr val="FFFFFF"/>
          </a:solidFill>
          <a:latin typeface="+mn-lt"/>
          <a:ea typeface="+mn-ea"/>
          <a:cs typeface="+mn-cs"/>
          <a:sym typeface="Avenir Light"/>
        </a:defRPr>
      </a:lvl9pPr>
    </p:titleStyle>
    <p:bodyStyle>
      <a:lvl1pPr marL="313266" indent="-313266" algn="just" defTabSz="584200">
        <a:spcBef>
          <a:spcPts val="4200"/>
        </a:spcBef>
        <a:buClr>
          <a:srgbClr val="646464"/>
        </a:buClr>
        <a:buSzPct val="90000"/>
        <a:buChar char="•"/>
        <a:defRPr sz="2400">
          <a:solidFill>
            <a:srgbClr val="FFFFFF"/>
          </a:solidFill>
          <a:latin typeface="+mn-lt"/>
          <a:ea typeface="+mn-ea"/>
          <a:cs typeface="+mn-cs"/>
          <a:sym typeface="Avenir Light"/>
        </a:defRPr>
      </a:lvl1pPr>
      <a:lvl2pPr marL="783166" indent="-313266" algn="just" defTabSz="584200">
        <a:spcBef>
          <a:spcPts val="4200"/>
        </a:spcBef>
        <a:buClr>
          <a:srgbClr val="646464"/>
        </a:buClr>
        <a:buSzPct val="90000"/>
        <a:buChar char="•"/>
        <a:defRPr sz="2400">
          <a:solidFill>
            <a:srgbClr val="FFFFFF"/>
          </a:solidFill>
          <a:latin typeface="+mn-lt"/>
          <a:ea typeface="+mn-ea"/>
          <a:cs typeface="+mn-cs"/>
          <a:sym typeface="Avenir Light"/>
        </a:defRPr>
      </a:lvl2pPr>
      <a:lvl3pPr marL="1253066" indent="-313266" algn="just" defTabSz="584200">
        <a:spcBef>
          <a:spcPts val="4200"/>
        </a:spcBef>
        <a:buClr>
          <a:srgbClr val="646464"/>
        </a:buClr>
        <a:buSzPct val="90000"/>
        <a:buChar char="•"/>
        <a:defRPr sz="2400">
          <a:solidFill>
            <a:srgbClr val="FFFFFF"/>
          </a:solidFill>
          <a:latin typeface="+mn-lt"/>
          <a:ea typeface="+mn-ea"/>
          <a:cs typeface="+mn-cs"/>
          <a:sym typeface="Avenir Light"/>
        </a:defRPr>
      </a:lvl3pPr>
      <a:lvl4pPr marL="1722966" indent="-313266" algn="just" defTabSz="584200">
        <a:spcBef>
          <a:spcPts val="4200"/>
        </a:spcBef>
        <a:buClr>
          <a:srgbClr val="646464"/>
        </a:buClr>
        <a:buSzPct val="90000"/>
        <a:buChar char="•"/>
        <a:defRPr sz="2400">
          <a:solidFill>
            <a:srgbClr val="FFFFFF"/>
          </a:solidFill>
          <a:latin typeface="+mn-lt"/>
          <a:ea typeface="+mn-ea"/>
          <a:cs typeface="+mn-cs"/>
          <a:sym typeface="Avenir Light"/>
        </a:defRPr>
      </a:lvl4pPr>
      <a:lvl5pPr marL="2192866" indent="-313266" algn="just" defTabSz="584200">
        <a:spcBef>
          <a:spcPts val="4200"/>
        </a:spcBef>
        <a:buClr>
          <a:srgbClr val="646464"/>
        </a:buClr>
        <a:buSzPct val="90000"/>
        <a:buChar char="•"/>
        <a:defRPr sz="2400">
          <a:solidFill>
            <a:srgbClr val="FFFFFF"/>
          </a:solidFill>
          <a:latin typeface="+mn-lt"/>
          <a:ea typeface="+mn-ea"/>
          <a:cs typeface="+mn-cs"/>
          <a:sym typeface="Avenir Light"/>
        </a:defRPr>
      </a:lvl5pPr>
      <a:lvl6pPr marL="2662766" indent="-313266" algn="just" defTabSz="584200">
        <a:spcBef>
          <a:spcPts val="4200"/>
        </a:spcBef>
        <a:buClr>
          <a:srgbClr val="646464"/>
        </a:buClr>
        <a:buSzPct val="90000"/>
        <a:buChar char="•"/>
        <a:defRPr sz="2400">
          <a:solidFill>
            <a:srgbClr val="FFFFFF"/>
          </a:solidFill>
          <a:latin typeface="+mn-lt"/>
          <a:ea typeface="+mn-ea"/>
          <a:cs typeface="+mn-cs"/>
          <a:sym typeface="Avenir Light"/>
        </a:defRPr>
      </a:lvl6pPr>
      <a:lvl7pPr marL="3132666" indent="-313266" algn="just" defTabSz="584200">
        <a:spcBef>
          <a:spcPts val="4200"/>
        </a:spcBef>
        <a:buClr>
          <a:srgbClr val="646464"/>
        </a:buClr>
        <a:buSzPct val="90000"/>
        <a:buChar char="•"/>
        <a:defRPr sz="2400">
          <a:solidFill>
            <a:srgbClr val="FFFFFF"/>
          </a:solidFill>
          <a:latin typeface="+mn-lt"/>
          <a:ea typeface="+mn-ea"/>
          <a:cs typeface="+mn-cs"/>
          <a:sym typeface="Avenir Light"/>
        </a:defRPr>
      </a:lvl7pPr>
      <a:lvl8pPr marL="3602566" indent="-313266" algn="just" defTabSz="584200">
        <a:spcBef>
          <a:spcPts val="4200"/>
        </a:spcBef>
        <a:buClr>
          <a:srgbClr val="646464"/>
        </a:buClr>
        <a:buSzPct val="90000"/>
        <a:buChar char="•"/>
        <a:defRPr sz="2400">
          <a:solidFill>
            <a:srgbClr val="FFFFFF"/>
          </a:solidFill>
          <a:latin typeface="+mn-lt"/>
          <a:ea typeface="+mn-ea"/>
          <a:cs typeface="+mn-cs"/>
          <a:sym typeface="Avenir Light"/>
        </a:defRPr>
      </a:lvl8pPr>
      <a:lvl9pPr marL="4072466" indent="-313266" algn="just" defTabSz="584200">
        <a:spcBef>
          <a:spcPts val="4200"/>
        </a:spcBef>
        <a:buClr>
          <a:srgbClr val="646464"/>
        </a:buClr>
        <a:buSzPct val="90000"/>
        <a:buChar char="•"/>
        <a:defRPr sz="2400">
          <a:solidFill>
            <a:srgbClr val="FFFFFF"/>
          </a:solidFill>
          <a:latin typeface="+mn-lt"/>
          <a:ea typeface="+mn-ea"/>
          <a:cs typeface="+mn-cs"/>
          <a:sym typeface="Avenir Light"/>
        </a:defRPr>
      </a:lvl9pPr>
    </p:bodyStyle>
    <p:otherStyle>
      <a:lvl1pPr algn="ctr" defTabSz="584200">
        <a:defRPr>
          <a:solidFill>
            <a:schemeClr val="tx1"/>
          </a:solidFill>
          <a:latin typeface="+mn-lt"/>
          <a:ea typeface="+mn-ea"/>
          <a:cs typeface="+mn-cs"/>
          <a:sym typeface="Avenir Light"/>
        </a:defRPr>
      </a:lvl1pPr>
      <a:lvl2pPr indent="228600" algn="ctr" defTabSz="584200">
        <a:defRPr>
          <a:solidFill>
            <a:schemeClr val="tx1"/>
          </a:solidFill>
          <a:latin typeface="+mn-lt"/>
          <a:ea typeface="+mn-ea"/>
          <a:cs typeface="+mn-cs"/>
          <a:sym typeface="Avenir Light"/>
        </a:defRPr>
      </a:lvl2pPr>
      <a:lvl3pPr indent="457200" algn="ctr" defTabSz="584200">
        <a:defRPr>
          <a:solidFill>
            <a:schemeClr val="tx1"/>
          </a:solidFill>
          <a:latin typeface="+mn-lt"/>
          <a:ea typeface="+mn-ea"/>
          <a:cs typeface="+mn-cs"/>
          <a:sym typeface="Avenir Light"/>
        </a:defRPr>
      </a:lvl3pPr>
      <a:lvl4pPr indent="685800" algn="ctr" defTabSz="584200">
        <a:defRPr>
          <a:solidFill>
            <a:schemeClr val="tx1"/>
          </a:solidFill>
          <a:latin typeface="+mn-lt"/>
          <a:ea typeface="+mn-ea"/>
          <a:cs typeface="+mn-cs"/>
          <a:sym typeface="Avenir Light"/>
        </a:defRPr>
      </a:lvl4pPr>
      <a:lvl5pPr indent="914400" algn="ctr" defTabSz="584200">
        <a:defRPr>
          <a:solidFill>
            <a:schemeClr val="tx1"/>
          </a:solidFill>
          <a:latin typeface="+mn-lt"/>
          <a:ea typeface="+mn-ea"/>
          <a:cs typeface="+mn-cs"/>
          <a:sym typeface="Avenir Light"/>
        </a:defRPr>
      </a:lvl5pPr>
      <a:lvl6pPr indent="1143000" algn="ctr" defTabSz="584200">
        <a:defRPr>
          <a:solidFill>
            <a:schemeClr val="tx1"/>
          </a:solidFill>
          <a:latin typeface="+mn-lt"/>
          <a:ea typeface="+mn-ea"/>
          <a:cs typeface="+mn-cs"/>
          <a:sym typeface="Avenir Light"/>
        </a:defRPr>
      </a:lvl6pPr>
      <a:lvl7pPr indent="1371600" algn="ctr" defTabSz="584200">
        <a:defRPr>
          <a:solidFill>
            <a:schemeClr val="tx1"/>
          </a:solidFill>
          <a:latin typeface="+mn-lt"/>
          <a:ea typeface="+mn-ea"/>
          <a:cs typeface="+mn-cs"/>
          <a:sym typeface="Avenir Light"/>
        </a:defRPr>
      </a:lvl7pPr>
      <a:lvl8pPr indent="1600200" algn="ctr" defTabSz="584200">
        <a:defRPr>
          <a:solidFill>
            <a:schemeClr val="tx1"/>
          </a:solidFill>
          <a:latin typeface="+mn-lt"/>
          <a:ea typeface="+mn-ea"/>
          <a:cs typeface="+mn-cs"/>
          <a:sym typeface="Avenir Light"/>
        </a:defRPr>
      </a:lvl8pPr>
      <a:lvl9pPr indent="1828800" algn="ctr" defTabSz="584200">
        <a:defRPr>
          <a:solidFill>
            <a:schemeClr val="tx1"/>
          </a:solidFill>
          <a:latin typeface="+mn-lt"/>
          <a:ea typeface="+mn-ea"/>
          <a:cs typeface="+mn-cs"/>
          <a:sym typeface="Avenir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www.utahyouthrugby.org/" TargetMode="External"/><Relationship Id="rId2" Type="http://schemas.openxmlformats.org/officeDocument/2006/relationships/hyperlink" Target="http://usarugby.org"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91B35"/>
        </a:solidFill>
        <a:effectLst/>
      </p:bgPr>
    </p:bg>
    <p:spTree>
      <p:nvGrpSpPr>
        <p:cNvPr id="1" name=""/>
        <p:cNvGrpSpPr/>
        <p:nvPr/>
      </p:nvGrpSpPr>
      <p:grpSpPr>
        <a:xfrm>
          <a:off x="0" y="0"/>
          <a:ext cx="0" cy="0"/>
          <a:chOff x="0" y="0"/>
          <a:chExt cx="0" cy="0"/>
        </a:xfrm>
      </p:grpSpPr>
      <p:pic>
        <p:nvPicPr>
          <p:cNvPr id="36" name="pasted-image.tif"/>
          <p:cNvPicPr/>
          <p:nvPr/>
        </p:nvPicPr>
        <p:blipFill>
          <a:blip r:embed="rId2">
            <a:alphaModFix amt="7282"/>
            <a:extLst/>
          </a:blip>
          <a:stretch>
            <a:fillRect/>
          </a:stretch>
        </p:blipFill>
        <p:spPr>
          <a:xfrm>
            <a:off x="-990600" y="-59200"/>
            <a:ext cx="14807999" cy="9872000"/>
          </a:xfrm>
          <a:prstGeom prst="rect">
            <a:avLst/>
          </a:prstGeom>
          <a:ln w="12700">
            <a:miter lim="400000"/>
          </a:ln>
        </p:spPr>
      </p:pic>
      <p:sp>
        <p:nvSpPr>
          <p:cNvPr id="37" name="Shape 37"/>
          <p:cNvSpPr>
            <a:spLocks noGrp="1"/>
          </p:cNvSpPr>
          <p:nvPr>
            <p:ph type="title"/>
          </p:nvPr>
        </p:nvSpPr>
        <p:spPr>
          <a:xfrm>
            <a:off x="0" y="2463844"/>
            <a:ext cx="13004801" cy="5137151"/>
          </a:xfrm>
          <a:prstGeom prst="rect">
            <a:avLst/>
          </a:prstGeom>
        </p:spPr>
        <p:txBody>
          <a:bodyPr>
            <a:noAutofit/>
          </a:bodyPr>
          <a:lstStyle/>
          <a:p>
            <a:pPr lvl="0" algn="ctr">
              <a:defRPr sz="1800" cap="none" spc="0">
                <a:solidFill>
                  <a:srgbClr val="000000"/>
                </a:solidFill>
              </a:defRPr>
            </a:pPr>
            <a:r>
              <a:rPr lang="en-US" sz="13200" cap="all" spc="-264" dirty="0">
                <a:solidFill>
                  <a:srgbClr val="FFFB00"/>
                </a:solidFill>
              </a:rPr>
              <a:t>{{</a:t>
            </a:r>
            <a:r>
              <a:rPr sz="13200" cap="all" spc="-264" dirty="0">
                <a:solidFill>
                  <a:srgbClr val="FFFB00"/>
                </a:solidFill>
              </a:rPr>
              <a:t>STATENAME</a:t>
            </a:r>
            <a:r>
              <a:rPr lang="en-US" sz="13200" cap="all" spc="-264" dirty="0">
                <a:solidFill>
                  <a:srgbClr val="FFFB00"/>
                </a:solidFill>
              </a:rPr>
              <a:t>}}</a:t>
            </a:r>
            <a:endParaRPr sz="13200" cap="all" spc="-264" dirty="0">
              <a:solidFill>
                <a:srgbClr val="FFFB00"/>
              </a:solidFill>
            </a:endParaRPr>
          </a:p>
          <a:p>
            <a:pPr lvl="0" algn="ctr">
              <a:defRPr sz="1800" cap="none" spc="0">
                <a:solidFill>
                  <a:srgbClr val="000000"/>
                </a:solidFill>
              </a:defRPr>
            </a:pPr>
            <a:r>
              <a:rPr sz="13200" cap="all" spc="-264" dirty="0">
                <a:solidFill>
                  <a:srgbClr val="FFFFFF"/>
                </a:solidFill>
              </a:rPr>
              <a:t>Varsity high</a:t>
            </a:r>
          </a:p>
          <a:p>
            <a:pPr lvl="0" algn="ctr">
              <a:defRPr sz="1800" cap="none" spc="0">
                <a:solidFill>
                  <a:srgbClr val="000000"/>
                </a:solidFill>
              </a:defRPr>
            </a:pPr>
            <a:r>
              <a:rPr sz="13200" cap="all" spc="-264" dirty="0">
                <a:solidFill>
                  <a:srgbClr val="FFFFFF"/>
                </a:solidFill>
              </a:rPr>
              <a:t>school RUGBY</a:t>
            </a:r>
          </a:p>
        </p:txBody>
      </p:sp>
      <p:sp>
        <p:nvSpPr>
          <p:cNvPr id="38" name="Shape 38"/>
          <p:cNvSpPr>
            <a:spLocks noGrp="1"/>
          </p:cNvSpPr>
          <p:nvPr>
            <p:ph type="body" idx="1"/>
          </p:nvPr>
        </p:nvSpPr>
        <p:spPr>
          <a:xfrm>
            <a:off x="-12701" y="1989610"/>
            <a:ext cx="13030201" cy="508001"/>
          </a:xfrm>
          <a:prstGeom prst="rect">
            <a:avLst/>
          </a:prstGeom>
        </p:spPr>
        <p:txBody>
          <a:bodyPr/>
          <a:lstStyle>
            <a:lvl1pPr algn="ctr" defTabSz="473201">
              <a:defRPr sz="2349" spc="375"/>
            </a:lvl1pPr>
          </a:lstStyle>
          <a:p>
            <a:pPr lvl="0">
              <a:defRPr sz="1800" cap="none" spc="0">
                <a:solidFill>
                  <a:srgbClr val="000000"/>
                </a:solidFill>
              </a:defRPr>
            </a:pPr>
            <a:r>
              <a:rPr sz="2349" cap="all" spc="375">
                <a:solidFill>
                  <a:srgbClr val="FFFFFF"/>
                </a:solidFill>
              </a:rPr>
              <a:t>our olympic dream:</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B1C38"/>
        </a:solidFill>
        <a:effectLst/>
      </p:bgPr>
    </p:bg>
    <p:spTree>
      <p:nvGrpSpPr>
        <p:cNvPr id="1" name=""/>
        <p:cNvGrpSpPr/>
        <p:nvPr/>
      </p:nvGrpSpPr>
      <p:grpSpPr>
        <a:xfrm>
          <a:off x="0" y="0"/>
          <a:ext cx="0" cy="0"/>
          <a:chOff x="0" y="0"/>
          <a:chExt cx="0" cy="0"/>
        </a:xfrm>
      </p:grpSpPr>
      <p:sp>
        <p:nvSpPr>
          <p:cNvPr id="103" name="Shape 103"/>
          <p:cNvSpPr/>
          <p:nvPr/>
        </p:nvSpPr>
        <p:spPr>
          <a:xfrm>
            <a:off x="354684" y="831303"/>
            <a:ext cx="12397829" cy="827896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lnSpcReduction="10000"/>
          </a:bodyPr>
          <a:lstStyle/>
          <a:p>
            <a:pPr lvl="0" defTabSz="572516">
              <a:defRPr sz="1800">
                <a:solidFill>
                  <a:srgbClr val="000000"/>
                </a:solidFill>
              </a:defRPr>
            </a:pPr>
            <a:r>
              <a:rPr sz="4900" b="1" cap="all" spc="783" dirty="0">
                <a:solidFill>
                  <a:srgbClr val="FFFFFF"/>
                </a:solidFill>
              </a:rPr>
              <a:t>How we SUPPORT YOU:</a:t>
            </a:r>
          </a:p>
          <a:p>
            <a:pPr marL="448055" lvl="0" indent="-448055" algn="l" defTabSz="448055">
              <a:defRPr sz="1800">
                <a:solidFill>
                  <a:srgbClr val="000000"/>
                </a:solidFill>
              </a:defRPr>
            </a:pPr>
            <a:endParaRPr sz="2352" dirty="0">
              <a:solidFill>
                <a:srgbClr val="FFFFFF"/>
              </a:solidFill>
              <a:latin typeface="Arial"/>
              <a:ea typeface="Arial"/>
              <a:cs typeface="Arial"/>
              <a:sym typeface="Arial"/>
            </a:endParaRPr>
          </a:p>
          <a:p>
            <a:pPr marL="307001" lvl="0" indent="-307001" algn="l" defTabSz="448055">
              <a:buSzPct val="90000"/>
              <a:buChar char="•"/>
              <a:defRPr sz="1800">
                <a:solidFill>
                  <a:srgbClr val="000000"/>
                </a:solidFill>
              </a:defRPr>
            </a:pPr>
            <a:r>
              <a:rPr sz="2352" dirty="0">
                <a:solidFill>
                  <a:srgbClr val="FFFFFF"/>
                </a:solidFill>
                <a:latin typeface="Arial"/>
                <a:ea typeface="Arial"/>
                <a:cs typeface="Arial"/>
                <a:sym typeface="Arial"/>
              </a:rPr>
              <a:t>Running rugby in the PE classes at NO COST to the schools</a:t>
            </a:r>
          </a:p>
          <a:p>
            <a:pPr marL="448055" lvl="0" indent="-448055" algn="l" defTabSz="448055">
              <a:defRPr sz="1800">
                <a:solidFill>
                  <a:srgbClr val="000000"/>
                </a:solidFill>
              </a:defRPr>
            </a:pPr>
            <a:endParaRPr sz="2352" dirty="0">
              <a:solidFill>
                <a:srgbClr val="FFFFFF"/>
              </a:solidFill>
              <a:latin typeface="Arial"/>
              <a:ea typeface="Arial"/>
              <a:cs typeface="Arial"/>
              <a:sym typeface="Arial"/>
            </a:endParaRPr>
          </a:p>
          <a:p>
            <a:pPr marL="307001" lvl="0" indent="-307001" algn="l" defTabSz="448055">
              <a:buSzPct val="90000"/>
              <a:buChar char="•"/>
              <a:defRPr sz="1800">
                <a:solidFill>
                  <a:srgbClr val="000000"/>
                </a:solidFill>
              </a:defRPr>
            </a:pPr>
            <a:r>
              <a:rPr sz="2352" dirty="0">
                <a:solidFill>
                  <a:srgbClr val="FFFFFF"/>
                </a:solidFill>
                <a:latin typeface="Arial"/>
                <a:ea typeface="Arial"/>
                <a:cs typeface="Arial"/>
                <a:sym typeface="Arial"/>
              </a:rPr>
              <a:t>Training and education for</a:t>
            </a:r>
            <a:r>
              <a:rPr lang="en-US" sz="2352" dirty="0">
                <a:solidFill>
                  <a:srgbClr val="FFFFFF"/>
                </a:solidFill>
                <a:latin typeface="Arial"/>
                <a:ea typeface="Arial"/>
                <a:cs typeface="Arial"/>
                <a:sym typeface="Arial"/>
              </a:rPr>
              <a:t> </a:t>
            </a:r>
            <a:r>
              <a:rPr sz="2352" dirty="0">
                <a:solidFill>
                  <a:srgbClr val="FFFFFF"/>
                </a:solidFill>
                <a:latin typeface="Arial"/>
                <a:ea typeface="Arial"/>
                <a:cs typeface="Arial"/>
                <a:sym typeface="Arial"/>
              </a:rPr>
              <a:t>the teachers involved.  A specific training will be held for your schools.</a:t>
            </a:r>
          </a:p>
          <a:p>
            <a:pPr marL="448055" lvl="0" indent="-448055" algn="l" defTabSz="448055">
              <a:defRPr sz="1800">
                <a:solidFill>
                  <a:srgbClr val="000000"/>
                </a:solidFill>
              </a:defRPr>
            </a:pPr>
            <a:endParaRPr sz="2352" dirty="0">
              <a:solidFill>
                <a:srgbClr val="FFFFFF"/>
              </a:solidFill>
              <a:latin typeface="Arial"/>
              <a:ea typeface="Arial"/>
              <a:cs typeface="Arial"/>
              <a:sym typeface="Arial"/>
            </a:endParaRPr>
          </a:p>
          <a:p>
            <a:pPr marL="307001" lvl="0" indent="-307001" algn="l" defTabSz="448055">
              <a:buSzPct val="90000"/>
              <a:buChar char="•"/>
              <a:defRPr sz="1800">
                <a:solidFill>
                  <a:srgbClr val="000000"/>
                </a:solidFill>
              </a:defRPr>
            </a:pPr>
            <a:r>
              <a:rPr sz="2352" dirty="0">
                <a:solidFill>
                  <a:srgbClr val="FFFFFF"/>
                </a:solidFill>
                <a:latin typeface="Arial"/>
                <a:ea typeface="Arial"/>
                <a:cs typeface="Arial"/>
                <a:sym typeface="Arial"/>
              </a:rPr>
              <a:t>Link your school up with trained rugby coaches to mentor your program.</a:t>
            </a:r>
          </a:p>
          <a:p>
            <a:pPr marL="448055" lvl="0" indent="-448055" algn="l" defTabSz="448055">
              <a:defRPr sz="1800">
                <a:solidFill>
                  <a:srgbClr val="000000"/>
                </a:solidFill>
              </a:defRPr>
            </a:pPr>
            <a:endParaRPr sz="2352" dirty="0">
              <a:solidFill>
                <a:srgbClr val="FFFFFF"/>
              </a:solidFill>
              <a:latin typeface="Arial"/>
              <a:ea typeface="Arial"/>
              <a:cs typeface="Arial"/>
              <a:sym typeface="Arial"/>
            </a:endParaRPr>
          </a:p>
          <a:p>
            <a:pPr marL="307001" lvl="0" indent="-307001" algn="l" defTabSz="448055">
              <a:buSzPct val="90000"/>
              <a:buChar char="•"/>
              <a:defRPr sz="1800">
                <a:solidFill>
                  <a:srgbClr val="000000"/>
                </a:solidFill>
              </a:defRPr>
            </a:pPr>
            <a:r>
              <a:rPr sz="2352" dirty="0">
                <a:solidFill>
                  <a:srgbClr val="FFFFFF"/>
                </a:solidFill>
                <a:latin typeface="Arial"/>
                <a:ea typeface="Arial"/>
                <a:cs typeface="Arial"/>
                <a:sym typeface="Arial"/>
              </a:rPr>
              <a:t>Provide your initial set of equipment for both PE classes and the new teams, including rugby balls, cones, and curriculum.</a:t>
            </a:r>
          </a:p>
          <a:p>
            <a:pPr marL="448055" lvl="0" indent="-448055" algn="l" defTabSz="448055">
              <a:defRPr sz="1800">
                <a:solidFill>
                  <a:srgbClr val="000000"/>
                </a:solidFill>
              </a:defRPr>
            </a:pPr>
            <a:endParaRPr sz="2352" dirty="0">
              <a:solidFill>
                <a:srgbClr val="FFFFFF"/>
              </a:solidFill>
              <a:latin typeface="Arial"/>
              <a:ea typeface="Arial"/>
              <a:cs typeface="Arial"/>
              <a:sym typeface="Arial"/>
            </a:endParaRPr>
          </a:p>
          <a:p>
            <a:pPr lvl="0" defTabSz="572516">
              <a:defRPr sz="1800">
                <a:solidFill>
                  <a:srgbClr val="000000"/>
                </a:solidFill>
              </a:defRPr>
            </a:pPr>
            <a:r>
              <a:rPr sz="4900" b="1" cap="all" spc="783" dirty="0">
                <a:solidFill>
                  <a:srgbClr val="FFFFFF"/>
                </a:solidFill>
              </a:rPr>
              <a:t>What we need from you:</a:t>
            </a:r>
          </a:p>
          <a:p>
            <a:pPr marL="448055" lvl="0" indent="-448055" algn="l" defTabSz="448055">
              <a:defRPr sz="1800">
                <a:solidFill>
                  <a:srgbClr val="000000"/>
                </a:solidFill>
              </a:defRPr>
            </a:pPr>
            <a:endParaRPr sz="2352" dirty="0">
              <a:solidFill>
                <a:srgbClr val="FFFFFF"/>
              </a:solidFill>
              <a:latin typeface="Arial"/>
              <a:ea typeface="Arial"/>
              <a:cs typeface="Arial"/>
              <a:sym typeface="Arial"/>
            </a:endParaRPr>
          </a:p>
          <a:p>
            <a:pPr marL="307001" lvl="0" indent="-307001" algn="l" defTabSz="448055">
              <a:buSzPct val="90000"/>
              <a:buChar char="•"/>
              <a:defRPr sz="1800">
                <a:solidFill>
                  <a:srgbClr val="000000"/>
                </a:solidFill>
              </a:defRPr>
            </a:pPr>
            <a:r>
              <a:rPr sz="2352" dirty="0">
                <a:solidFill>
                  <a:srgbClr val="FFFFFF"/>
                </a:solidFill>
                <a:latin typeface="Arial"/>
                <a:ea typeface="Arial"/>
                <a:cs typeface="Arial"/>
                <a:sym typeface="Arial"/>
              </a:rPr>
              <a:t>A link into your PE programs to offer free rugby curriculum</a:t>
            </a:r>
          </a:p>
          <a:p>
            <a:pPr marL="448055" lvl="0" indent="-448055" algn="l" defTabSz="448055">
              <a:defRPr sz="1800">
                <a:solidFill>
                  <a:srgbClr val="000000"/>
                </a:solidFill>
              </a:defRPr>
            </a:pPr>
            <a:endParaRPr sz="2352" dirty="0">
              <a:solidFill>
                <a:srgbClr val="FFFFFF"/>
              </a:solidFill>
              <a:latin typeface="Arial"/>
              <a:ea typeface="Arial"/>
              <a:cs typeface="Arial"/>
              <a:sym typeface="Arial"/>
            </a:endParaRPr>
          </a:p>
          <a:p>
            <a:pPr marL="307001" lvl="0" indent="-307001" algn="l" defTabSz="448055">
              <a:buSzPct val="90000"/>
              <a:buChar char="•"/>
              <a:defRPr sz="1800">
                <a:solidFill>
                  <a:srgbClr val="000000"/>
                </a:solidFill>
              </a:defRPr>
            </a:pPr>
            <a:r>
              <a:rPr sz="2352" dirty="0">
                <a:solidFill>
                  <a:srgbClr val="FFFFFF"/>
                </a:solidFill>
                <a:latin typeface="Arial"/>
                <a:ea typeface="Arial"/>
                <a:cs typeface="Arial"/>
                <a:sym typeface="Arial"/>
              </a:rPr>
              <a:t>Access to school facilities for practices and matches. Additional liability and facility insurance is provided through USA Rugby.</a:t>
            </a:r>
          </a:p>
          <a:p>
            <a:pPr marL="448055" lvl="0" indent="-448055" algn="l" defTabSz="448055">
              <a:defRPr sz="1800">
                <a:solidFill>
                  <a:srgbClr val="000000"/>
                </a:solidFill>
              </a:defRPr>
            </a:pPr>
            <a:endParaRPr sz="2352" dirty="0">
              <a:solidFill>
                <a:srgbClr val="FFFFFF"/>
              </a:solidFill>
              <a:latin typeface="Arial"/>
              <a:ea typeface="Arial"/>
              <a:cs typeface="Arial"/>
              <a:sym typeface="Arial"/>
            </a:endParaRPr>
          </a:p>
          <a:p>
            <a:pPr marL="307001" lvl="0" indent="-307001" algn="l" defTabSz="448055">
              <a:buSzPct val="90000"/>
              <a:buChar char="•"/>
              <a:defRPr sz="1800">
                <a:solidFill>
                  <a:srgbClr val="000000"/>
                </a:solidFill>
              </a:defRPr>
            </a:pPr>
            <a:r>
              <a:rPr sz="2352" dirty="0">
                <a:solidFill>
                  <a:srgbClr val="FFFFFF"/>
                </a:solidFill>
                <a:latin typeface="Arial"/>
                <a:ea typeface="Arial"/>
                <a:cs typeface="Arial"/>
                <a:sym typeface="Arial"/>
              </a:rPr>
              <a:t>Costs average $50-$100 per player to cover referees, league fees, etc.  A normal uniform cost is $30-$50 a player (about the same as soccer)</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B1C38"/>
        </a:solidFill>
        <a:effectLst/>
      </p:bgPr>
    </p:bg>
    <p:spTree>
      <p:nvGrpSpPr>
        <p:cNvPr id="1" name=""/>
        <p:cNvGrpSpPr/>
        <p:nvPr/>
      </p:nvGrpSpPr>
      <p:grpSpPr>
        <a:xfrm>
          <a:off x="0" y="0"/>
          <a:ext cx="0" cy="0"/>
          <a:chOff x="0" y="0"/>
          <a:chExt cx="0" cy="0"/>
        </a:xfrm>
      </p:grpSpPr>
      <p:sp>
        <p:nvSpPr>
          <p:cNvPr id="105" name="Shape 105"/>
          <p:cNvSpPr/>
          <p:nvPr/>
        </p:nvSpPr>
        <p:spPr>
          <a:xfrm>
            <a:off x="354684" y="297903"/>
            <a:ext cx="12397829" cy="915779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lvl="0">
              <a:defRPr sz="1800">
                <a:solidFill>
                  <a:srgbClr val="000000"/>
                </a:solidFill>
              </a:defRPr>
            </a:pPr>
            <a:r>
              <a:rPr sz="5000" b="1" cap="all" spc="800" dirty="0">
                <a:solidFill>
                  <a:srgbClr val="FFFFFF"/>
                </a:solidFill>
              </a:rPr>
              <a:t>Fast Facts:</a:t>
            </a:r>
          </a:p>
          <a:p>
            <a:pPr marL="457200" lvl="0" indent="-457200" algn="l" defTabSz="457200">
              <a:defRPr sz="1800">
                <a:solidFill>
                  <a:srgbClr val="000000"/>
                </a:solidFill>
              </a:defRPr>
            </a:pPr>
            <a:endParaRPr sz="2400" dirty="0">
              <a:solidFill>
                <a:srgbClr val="FFFFFF"/>
              </a:solidFill>
              <a:latin typeface="Arial"/>
              <a:ea typeface="Arial"/>
              <a:cs typeface="Arial"/>
              <a:sym typeface="Arial"/>
            </a:endParaRPr>
          </a:p>
          <a:p>
            <a:pPr marL="313266" lvl="0" indent="-313266" algn="l" defTabSz="457200">
              <a:buSzPct val="90000"/>
              <a:buChar char="•"/>
              <a:defRPr sz="1800">
                <a:solidFill>
                  <a:srgbClr val="000000"/>
                </a:solidFill>
              </a:defRPr>
            </a:pPr>
            <a:r>
              <a:rPr sz="2400" dirty="0">
                <a:solidFill>
                  <a:srgbClr val="FFFFFF"/>
                </a:solidFill>
                <a:latin typeface="Arial"/>
                <a:ea typeface="Arial"/>
                <a:cs typeface="Arial"/>
                <a:sym typeface="Arial"/>
              </a:rPr>
              <a:t>Rugby is comparative to boys soccer for injury rates.  We have a low occurrence of concussion and require all our coaches and referee to be concussion trained.</a:t>
            </a:r>
          </a:p>
          <a:p>
            <a:pPr marL="457200" lvl="0" indent="-457200" algn="l" defTabSz="457200">
              <a:defRPr sz="1800">
                <a:solidFill>
                  <a:srgbClr val="000000"/>
                </a:solidFill>
              </a:defRPr>
            </a:pPr>
            <a:endParaRPr sz="2400" dirty="0">
              <a:solidFill>
                <a:srgbClr val="FFFFFF"/>
              </a:solidFill>
              <a:latin typeface="Arial"/>
              <a:ea typeface="Arial"/>
              <a:cs typeface="Arial"/>
              <a:sym typeface="Arial"/>
            </a:endParaRPr>
          </a:p>
          <a:p>
            <a:pPr marL="313266" lvl="0" indent="-313266" algn="l" defTabSz="457200">
              <a:buSzPct val="90000"/>
              <a:buChar char="•"/>
              <a:defRPr sz="1800">
                <a:solidFill>
                  <a:srgbClr val="000000"/>
                </a:solidFill>
              </a:defRPr>
            </a:pPr>
            <a:r>
              <a:rPr sz="2400" dirty="0">
                <a:solidFill>
                  <a:srgbClr val="FFFFFF"/>
                </a:solidFill>
                <a:latin typeface="Arial"/>
                <a:ea typeface="Arial"/>
                <a:cs typeface="Arial"/>
                <a:sym typeface="Arial"/>
              </a:rPr>
              <a:t>High School Rugby is played in halves, play </a:t>
            </a:r>
            <a:r>
              <a:rPr lang="en-US" sz="2400" dirty="0">
                <a:solidFill>
                  <a:srgbClr val="FFFFFF"/>
                </a:solidFill>
                <a:latin typeface="Arial"/>
                <a:ea typeface="Arial"/>
                <a:cs typeface="Arial"/>
                <a:sym typeface="Arial"/>
              </a:rPr>
              <a:t>is </a:t>
            </a:r>
            <a:r>
              <a:rPr sz="2400" dirty="0">
                <a:solidFill>
                  <a:srgbClr val="FFFFFF"/>
                </a:solidFill>
                <a:latin typeface="Arial"/>
                <a:ea typeface="Arial"/>
                <a:cs typeface="Arial"/>
                <a:sym typeface="Arial"/>
              </a:rPr>
              <a:t>35 minute halve</a:t>
            </a:r>
            <a:r>
              <a:rPr lang="en-US" sz="2400" dirty="0">
                <a:solidFill>
                  <a:srgbClr val="FFFFFF"/>
                </a:solidFill>
                <a:latin typeface="Arial"/>
                <a:ea typeface="Arial"/>
                <a:cs typeface="Arial"/>
                <a:sym typeface="Arial"/>
              </a:rPr>
              <a:t>s</a:t>
            </a:r>
            <a:r>
              <a:rPr sz="2400" dirty="0">
                <a:solidFill>
                  <a:srgbClr val="FFFFFF"/>
                </a:solidFill>
                <a:latin typeface="Arial"/>
                <a:ea typeface="Arial"/>
                <a:cs typeface="Arial"/>
                <a:sym typeface="Arial"/>
              </a:rPr>
              <a:t> with a 5 minute half time</a:t>
            </a:r>
          </a:p>
          <a:p>
            <a:pPr marL="457200" lvl="0" indent="-457200" algn="l" defTabSz="457200">
              <a:defRPr sz="1800">
                <a:solidFill>
                  <a:srgbClr val="000000"/>
                </a:solidFill>
              </a:defRPr>
            </a:pPr>
            <a:endParaRPr sz="2400" dirty="0">
              <a:solidFill>
                <a:srgbClr val="FFFFFF"/>
              </a:solidFill>
              <a:latin typeface="Arial"/>
              <a:ea typeface="Arial"/>
              <a:cs typeface="Arial"/>
              <a:sym typeface="Arial"/>
            </a:endParaRPr>
          </a:p>
          <a:p>
            <a:pPr marL="313266" lvl="0" indent="-313266" algn="l" defTabSz="457200">
              <a:buSzPct val="90000"/>
              <a:buChar char="•"/>
              <a:defRPr sz="1800">
                <a:solidFill>
                  <a:srgbClr val="000000"/>
                </a:solidFill>
              </a:defRPr>
            </a:pPr>
            <a:r>
              <a:rPr sz="2400" dirty="0">
                <a:solidFill>
                  <a:srgbClr val="FFFFFF"/>
                </a:solidFill>
                <a:latin typeface="Arial"/>
                <a:ea typeface="Arial"/>
                <a:cs typeface="Arial"/>
                <a:sym typeface="Arial"/>
              </a:rPr>
              <a:t>Rugby can be played on a football field size field or a </a:t>
            </a:r>
            <a:r>
              <a:rPr lang="en-US" sz="2400" dirty="0">
                <a:solidFill>
                  <a:srgbClr val="FFFFFF"/>
                </a:solidFill>
                <a:latin typeface="Arial"/>
                <a:ea typeface="Arial"/>
                <a:cs typeface="Arial"/>
                <a:sym typeface="Arial"/>
              </a:rPr>
              <a:t>s</a:t>
            </a:r>
            <a:r>
              <a:rPr sz="2400" dirty="0">
                <a:solidFill>
                  <a:srgbClr val="FFFFFF"/>
                </a:solidFill>
                <a:latin typeface="Arial"/>
                <a:ea typeface="Arial"/>
                <a:cs typeface="Arial"/>
                <a:sym typeface="Arial"/>
              </a:rPr>
              <a:t>occer field.  Either works and is within regulation.</a:t>
            </a:r>
          </a:p>
          <a:p>
            <a:pPr marL="457200" lvl="0" indent="-457200" algn="l" defTabSz="457200">
              <a:defRPr sz="1800">
                <a:solidFill>
                  <a:srgbClr val="000000"/>
                </a:solidFill>
              </a:defRPr>
            </a:pPr>
            <a:endParaRPr sz="2400" dirty="0">
              <a:solidFill>
                <a:srgbClr val="FFFFFF"/>
              </a:solidFill>
              <a:latin typeface="Arial"/>
              <a:ea typeface="Arial"/>
              <a:cs typeface="Arial"/>
              <a:sym typeface="Arial"/>
            </a:endParaRPr>
          </a:p>
          <a:p>
            <a:pPr marL="313266" lvl="0" indent="-313266" algn="l" defTabSz="457200">
              <a:buSzPct val="90000"/>
              <a:buChar char="•"/>
              <a:defRPr sz="1800">
                <a:solidFill>
                  <a:srgbClr val="000000"/>
                </a:solidFill>
              </a:defRPr>
            </a:pPr>
            <a:r>
              <a:rPr sz="2400" dirty="0">
                <a:solidFill>
                  <a:srgbClr val="FFFFFF"/>
                </a:solidFill>
                <a:latin typeface="Arial"/>
                <a:ea typeface="Arial"/>
                <a:cs typeface="Arial"/>
                <a:sym typeface="Arial"/>
              </a:rPr>
              <a:t>A normal rugby team has either 15 players on the field with 8 substitutes for each match or 7 players on the field with 5 substitutes.</a:t>
            </a:r>
          </a:p>
          <a:p>
            <a:pPr marL="457200" lvl="0" indent="-457200" algn="l" defTabSz="457200">
              <a:defRPr sz="1800">
                <a:solidFill>
                  <a:srgbClr val="000000"/>
                </a:solidFill>
              </a:defRPr>
            </a:pPr>
            <a:endParaRPr sz="2400" dirty="0">
              <a:solidFill>
                <a:srgbClr val="FFFFFF"/>
              </a:solidFill>
              <a:latin typeface="Arial"/>
              <a:ea typeface="Arial"/>
              <a:cs typeface="Arial"/>
              <a:sym typeface="Arial"/>
            </a:endParaRPr>
          </a:p>
          <a:p>
            <a:pPr marL="313266" lvl="0" indent="-313266" algn="l" defTabSz="457200">
              <a:buSzPct val="90000"/>
              <a:buChar char="•"/>
              <a:defRPr sz="1800">
                <a:solidFill>
                  <a:srgbClr val="000000"/>
                </a:solidFill>
              </a:defRPr>
            </a:pPr>
            <a:r>
              <a:rPr sz="2400" dirty="0">
                <a:solidFill>
                  <a:srgbClr val="FFFFFF"/>
                </a:solidFill>
                <a:latin typeface="Arial"/>
                <a:ea typeface="Arial"/>
                <a:cs typeface="Arial"/>
                <a:sym typeface="Arial"/>
              </a:rPr>
              <a:t>Rugby is the LARGEST sport for girls with 30+ on a team (helping with Title IX), the ONLY contact tackle sport for girls, and has the SAME rules, field size and ball size as the boys game.  This makes it very easy to host both a boys and girls team at your school.</a:t>
            </a:r>
          </a:p>
          <a:p>
            <a:pPr marL="457200" lvl="0" indent="-457200" algn="l" defTabSz="457200">
              <a:defRPr sz="1800">
                <a:solidFill>
                  <a:srgbClr val="000000"/>
                </a:solidFill>
              </a:defRPr>
            </a:pPr>
            <a:endParaRPr sz="2400" dirty="0">
              <a:solidFill>
                <a:srgbClr val="FFFFFF"/>
              </a:solidFill>
              <a:latin typeface="Arial"/>
              <a:ea typeface="Arial"/>
              <a:cs typeface="Arial"/>
              <a:sym typeface="Arial"/>
            </a:endParaRPr>
          </a:p>
          <a:p>
            <a:pPr marL="313266" lvl="0" indent="-313266" algn="l" defTabSz="457200">
              <a:buSzPct val="90000"/>
              <a:buChar char="•"/>
              <a:defRPr sz="1800">
                <a:solidFill>
                  <a:srgbClr val="000000"/>
                </a:solidFill>
              </a:defRPr>
            </a:pPr>
            <a:r>
              <a:rPr sz="2400" dirty="0">
                <a:solidFill>
                  <a:srgbClr val="FFFFFF"/>
                </a:solidFill>
                <a:latin typeface="Arial"/>
                <a:ea typeface="Arial"/>
                <a:cs typeface="Arial"/>
                <a:sym typeface="Arial"/>
              </a:rPr>
              <a:t>Rugby fills high school football stadiums in several communities, turning that empty facility into a revenue generator in the spring!</a:t>
            </a:r>
            <a:r>
              <a:rPr lang="en-US" sz="2400" dirty="0">
                <a:solidFill>
                  <a:srgbClr val="FFFFFF"/>
                </a:solidFill>
                <a:latin typeface="Arial"/>
                <a:ea typeface="Arial"/>
                <a:cs typeface="Arial"/>
                <a:sym typeface="Arial"/>
              </a:rPr>
              <a:t> </a:t>
            </a:r>
            <a:endParaRPr sz="2400" dirty="0">
              <a:solidFill>
                <a:srgbClr val="FFFFFF"/>
              </a:solidFill>
              <a:latin typeface="Arial"/>
              <a:ea typeface="Arial"/>
              <a:cs typeface="Arial"/>
              <a:sym typeface="Arial"/>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B1C38"/>
        </a:solidFill>
        <a:effectLst/>
      </p:bgPr>
    </p:bg>
    <p:spTree>
      <p:nvGrpSpPr>
        <p:cNvPr id="1" name=""/>
        <p:cNvGrpSpPr/>
        <p:nvPr/>
      </p:nvGrpSpPr>
      <p:grpSpPr>
        <a:xfrm>
          <a:off x="0" y="0"/>
          <a:ext cx="0" cy="0"/>
          <a:chOff x="0" y="0"/>
          <a:chExt cx="0" cy="0"/>
        </a:xfrm>
      </p:grpSpPr>
      <p:sp>
        <p:nvSpPr>
          <p:cNvPr id="107" name="Shape 107"/>
          <p:cNvSpPr/>
          <p:nvPr/>
        </p:nvSpPr>
        <p:spPr>
          <a:xfrm>
            <a:off x="354684" y="1396849"/>
            <a:ext cx="12397829" cy="771342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lvl="0" defTabSz="549148">
              <a:defRPr sz="1800">
                <a:solidFill>
                  <a:srgbClr val="000000"/>
                </a:solidFill>
              </a:defRPr>
            </a:pPr>
            <a:r>
              <a:rPr sz="4700" cap="all" spc="752" dirty="0">
                <a:solidFill>
                  <a:srgbClr val="FFFFFF"/>
                </a:solidFill>
              </a:rPr>
              <a:t>About USA RUgby</a:t>
            </a:r>
          </a:p>
          <a:p>
            <a:pPr marL="294470" lvl="0" indent="-294470" algn="l" defTabSz="429768">
              <a:buSzPct val="90000"/>
              <a:buChar char="•"/>
              <a:defRPr sz="1800">
                <a:solidFill>
                  <a:srgbClr val="000000"/>
                </a:solidFill>
              </a:defRPr>
            </a:pPr>
            <a:r>
              <a:rPr sz="2256" dirty="0">
                <a:solidFill>
                  <a:srgbClr val="FFFFFF"/>
                </a:solidFill>
                <a:latin typeface="Arial"/>
                <a:ea typeface="Arial"/>
                <a:cs typeface="Arial"/>
                <a:sym typeface="Arial"/>
              </a:rPr>
              <a:t>USA Rugby is the National Governing Body for the sport of rugby in the United States. </a:t>
            </a:r>
          </a:p>
          <a:p>
            <a:pPr marL="294470" lvl="0" indent="-294470" algn="l" defTabSz="429768">
              <a:buSzPct val="90000"/>
              <a:buChar char="•"/>
              <a:defRPr sz="1800">
                <a:solidFill>
                  <a:srgbClr val="000000"/>
                </a:solidFill>
              </a:defRPr>
            </a:pPr>
            <a:r>
              <a:rPr sz="2256" dirty="0">
                <a:solidFill>
                  <a:srgbClr val="FFFFFF"/>
                </a:solidFill>
                <a:latin typeface="Arial"/>
                <a:ea typeface="Arial"/>
                <a:cs typeface="Arial"/>
                <a:sym typeface="Arial"/>
              </a:rPr>
              <a:t>Full sport member of the US Olympic Committee</a:t>
            </a:r>
          </a:p>
          <a:p>
            <a:pPr marL="294470" lvl="0" indent="-294470" algn="l" defTabSz="429768">
              <a:buSzPct val="90000"/>
              <a:buChar char="•"/>
              <a:defRPr sz="1800">
                <a:solidFill>
                  <a:srgbClr val="000000"/>
                </a:solidFill>
              </a:defRPr>
            </a:pPr>
            <a:r>
              <a:rPr sz="2256" dirty="0">
                <a:solidFill>
                  <a:srgbClr val="FFFFFF"/>
                </a:solidFill>
                <a:latin typeface="Arial"/>
                <a:ea typeface="Arial"/>
                <a:cs typeface="Arial"/>
                <a:sym typeface="Arial"/>
              </a:rPr>
              <a:t>USA Rugby was presented the International Rugby Board’s Development Award in 2011 for efforts to grow the game at the youth and high school level in America for their Rookie Rugby program. </a:t>
            </a:r>
          </a:p>
          <a:p>
            <a:pPr marL="294470" lvl="0" indent="-294470" algn="l" defTabSz="429768">
              <a:buSzPct val="90000"/>
              <a:buChar char="•"/>
              <a:defRPr sz="1800">
                <a:solidFill>
                  <a:srgbClr val="000000"/>
                </a:solidFill>
              </a:defRPr>
            </a:pPr>
            <a:r>
              <a:rPr sz="2256" dirty="0">
                <a:solidFill>
                  <a:srgbClr val="FFFFFF"/>
                </a:solidFill>
                <a:latin typeface="Arial"/>
                <a:ea typeface="Arial"/>
                <a:cs typeface="Arial"/>
                <a:sym typeface="Arial"/>
              </a:rPr>
              <a:t>Support the growth of the game at all levels, especially in our schools.</a:t>
            </a:r>
          </a:p>
          <a:p>
            <a:pPr marL="429768" lvl="0" indent="-429768" defTabSz="429768">
              <a:defRPr sz="1800">
                <a:solidFill>
                  <a:srgbClr val="000000"/>
                </a:solidFill>
              </a:defRPr>
            </a:pPr>
            <a:r>
              <a:rPr sz="2256" u="sng" dirty="0">
                <a:solidFill>
                  <a:srgbClr val="FFFFFF"/>
                </a:solidFill>
                <a:latin typeface="Arial"/>
                <a:ea typeface="Arial"/>
                <a:cs typeface="Arial"/>
                <a:sym typeface="Arial"/>
                <a:hlinkClick r:id="rId2"/>
              </a:rPr>
              <a:t>usarugby.org</a:t>
            </a:r>
            <a:r>
              <a:rPr sz="2256" dirty="0">
                <a:solidFill>
                  <a:srgbClr val="FFFFFF"/>
                </a:solidFill>
                <a:latin typeface="Arial"/>
                <a:ea typeface="Arial"/>
                <a:cs typeface="Arial"/>
                <a:sym typeface="Arial"/>
              </a:rPr>
              <a:t> </a:t>
            </a:r>
          </a:p>
          <a:p>
            <a:pPr marL="429768" lvl="0" indent="-429768" algn="l" defTabSz="429768">
              <a:defRPr sz="1800">
                <a:solidFill>
                  <a:srgbClr val="000000"/>
                </a:solidFill>
              </a:defRPr>
            </a:pPr>
            <a:endParaRPr sz="2256" dirty="0">
              <a:solidFill>
                <a:srgbClr val="FFFFFF"/>
              </a:solidFill>
              <a:latin typeface="Arial"/>
              <a:ea typeface="Arial"/>
              <a:cs typeface="Arial"/>
              <a:sym typeface="Arial"/>
            </a:endParaRPr>
          </a:p>
          <a:p>
            <a:pPr marL="429768" lvl="0" indent="-429768" algn="l" defTabSz="429768">
              <a:defRPr sz="1800">
                <a:solidFill>
                  <a:srgbClr val="000000"/>
                </a:solidFill>
              </a:defRPr>
            </a:pPr>
            <a:endParaRPr sz="2256" dirty="0">
              <a:solidFill>
                <a:srgbClr val="FFFFFF"/>
              </a:solidFill>
              <a:latin typeface="Arial"/>
              <a:ea typeface="Arial"/>
              <a:cs typeface="Arial"/>
              <a:sym typeface="Arial"/>
            </a:endParaRPr>
          </a:p>
          <a:p>
            <a:pPr marL="429768" lvl="0" indent="-429768" algn="l" defTabSz="429768">
              <a:defRPr sz="1800">
                <a:solidFill>
                  <a:srgbClr val="000000"/>
                </a:solidFill>
              </a:defRPr>
            </a:pPr>
            <a:endParaRPr sz="2256" dirty="0">
              <a:solidFill>
                <a:srgbClr val="FFFFFF"/>
              </a:solidFill>
              <a:latin typeface="Arial"/>
              <a:ea typeface="Arial"/>
              <a:cs typeface="Arial"/>
              <a:sym typeface="Arial"/>
            </a:endParaRPr>
          </a:p>
          <a:p>
            <a:pPr marL="429768" lvl="0" indent="-429768" algn="l" defTabSz="429768">
              <a:defRPr sz="1800">
                <a:solidFill>
                  <a:srgbClr val="000000"/>
                </a:solidFill>
              </a:defRPr>
            </a:pPr>
            <a:endParaRPr sz="2256" dirty="0">
              <a:solidFill>
                <a:srgbClr val="FFFFFF"/>
              </a:solidFill>
              <a:latin typeface="Arial"/>
              <a:ea typeface="Arial"/>
              <a:cs typeface="Arial"/>
              <a:sym typeface="Arial"/>
            </a:endParaRPr>
          </a:p>
          <a:p>
            <a:pPr lvl="0" defTabSz="549148">
              <a:defRPr sz="1800">
                <a:solidFill>
                  <a:srgbClr val="000000"/>
                </a:solidFill>
              </a:defRPr>
            </a:pPr>
            <a:r>
              <a:rPr sz="4700" cap="all" spc="752" dirty="0">
                <a:solidFill>
                  <a:srgbClr val="FFFFFF"/>
                </a:solidFill>
              </a:rPr>
              <a:t>About </a:t>
            </a:r>
            <a:r>
              <a:rPr lang="en-US" sz="4700" cap="all" spc="752" dirty="0">
                <a:solidFill>
                  <a:srgbClr val="FFFFFF"/>
                </a:solidFill>
              </a:rPr>
              <a:t>UTAH YOUTH </a:t>
            </a:r>
            <a:r>
              <a:rPr sz="4700" cap="all" spc="752" dirty="0">
                <a:solidFill>
                  <a:srgbClr val="FFFFFF"/>
                </a:solidFill>
              </a:rPr>
              <a:t>Rugby</a:t>
            </a:r>
          </a:p>
          <a:p>
            <a:pPr marL="294470" lvl="0" indent="-294470" algn="l" defTabSz="429768">
              <a:buSzPct val="90000"/>
              <a:buChar char="•"/>
              <a:defRPr sz="1800">
                <a:solidFill>
                  <a:srgbClr val="000000"/>
                </a:solidFill>
              </a:defRPr>
            </a:pPr>
            <a:r>
              <a:rPr sz="2256" dirty="0">
                <a:solidFill>
                  <a:srgbClr val="FFFFFF"/>
                </a:solidFill>
                <a:latin typeface="Arial"/>
                <a:ea typeface="Arial"/>
                <a:cs typeface="Arial"/>
                <a:sym typeface="Arial"/>
              </a:rPr>
              <a:t>Governing body for youth and high school rugby in the state of</a:t>
            </a:r>
            <a:r>
              <a:rPr lang="en-US" sz="2256" dirty="0">
                <a:solidFill>
                  <a:srgbClr val="FFFFFF"/>
                </a:solidFill>
                <a:latin typeface="Arial"/>
                <a:ea typeface="Arial"/>
                <a:cs typeface="Arial"/>
                <a:sym typeface="Arial"/>
              </a:rPr>
              <a:t> Utah</a:t>
            </a:r>
            <a:endParaRPr sz="2256" dirty="0">
              <a:solidFill>
                <a:srgbClr val="FFFFFF"/>
              </a:solidFill>
              <a:latin typeface="Arial"/>
              <a:ea typeface="Arial"/>
              <a:cs typeface="Arial"/>
              <a:sym typeface="Arial"/>
            </a:endParaRPr>
          </a:p>
          <a:p>
            <a:pPr marL="294470" lvl="0" indent="-294470" algn="l" defTabSz="429768">
              <a:buSzPct val="90000"/>
              <a:buChar char="•"/>
              <a:defRPr sz="1800">
                <a:solidFill>
                  <a:srgbClr val="000000"/>
                </a:solidFill>
              </a:defRPr>
            </a:pPr>
            <a:r>
              <a:rPr lang="en-US" sz="2256" dirty="0">
                <a:solidFill>
                  <a:srgbClr val="FFFFFF"/>
                </a:solidFill>
                <a:latin typeface="Arial"/>
                <a:ea typeface="Arial"/>
                <a:cs typeface="Arial"/>
                <a:sym typeface="Arial"/>
              </a:rPr>
              <a:t>Incorporated</a:t>
            </a:r>
            <a:r>
              <a:rPr sz="2256" dirty="0">
                <a:solidFill>
                  <a:srgbClr val="FFFFFF"/>
                </a:solidFill>
                <a:latin typeface="Arial"/>
                <a:ea typeface="Arial"/>
                <a:cs typeface="Arial"/>
                <a:sym typeface="Arial"/>
              </a:rPr>
              <a:t> in 20</a:t>
            </a:r>
            <a:r>
              <a:rPr lang="en-US" sz="2256" dirty="0">
                <a:solidFill>
                  <a:srgbClr val="FFFFFF"/>
                </a:solidFill>
                <a:latin typeface="Arial"/>
                <a:ea typeface="Arial"/>
                <a:cs typeface="Arial"/>
                <a:sym typeface="Arial"/>
              </a:rPr>
              <a:t>10</a:t>
            </a:r>
            <a:r>
              <a:rPr sz="2256" dirty="0">
                <a:solidFill>
                  <a:srgbClr val="FFFFFF"/>
                </a:solidFill>
                <a:latin typeface="Arial"/>
                <a:ea typeface="Arial"/>
                <a:cs typeface="Arial"/>
                <a:sym typeface="Arial"/>
              </a:rPr>
              <a:t>, we have grown </a:t>
            </a:r>
            <a:r>
              <a:rPr lang="en-US" sz="2256" dirty="0">
                <a:solidFill>
                  <a:srgbClr val="FFFFFF"/>
                </a:solidFill>
                <a:latin typeface="Arial"/>
                <a:ea typeface="Arial"/>
                <a:cs typeface="Arial"/>
                <a:sym typeface="Arial"/>
              </a:rPr>
              <a:t>to over 2,000</a:t>
            </a:r>
            <a:endParaRPr sz="2256" dirty="0">
              <a:solidFill>
                <a:srgbClr val="FFFFFF"/>
              </a:solidFill>
              <a:latin typeface="Arial"/>
              <a:ea typeface="Arial"/>
              <a:cs typeface="Arial"/>
              <a:sym typeface="Arial"/>
            </a:endParaRPr>
          </a:p>
          <a:p>
            <a:pPr marL="294470" lvl="0" indent="-294470" algn="l" defTabSz="429768">
              <a:buSzPct val="90000"/>
              <a:buChar char="•"/>
              <a:defRPr sz="1800">
                <a:solidFill>
                  <a:srgbClr val="000000"/>
                </a:solidFill>
              </a:defRPr>
            </a:pPr>
            <a:r>
              <a:rPr sz="2256" dirty="0">
                <a:solidFill>
                  <a:srgbClr val="FFFFFF"/>
                </a:solidFill>
                <a:latin typeface="Arial"/>
                <a:ea typeface="Arial"/>
                <a:cs typeface="Arial"/>
                <a:sym typeface="Arial"/>
              </a:rPr>
              <a:t>Administration structured to </a:t>
            </a:r>
            <a:r>
              <a:rPr lang="en-US" sz="2256" dirty="0">
                <a:solidFill>
                  <a:srgbClr val="FFFFFF"/>
                </a:solidFill>
                <a:latin typeface="Arial"/>
                <a:ea typeface="Arial"/>
                <a:cs typeface="Arial"/>
                <a:sym typeface="Arial"/>
              </a:rPr>
              <a:t>support rugby at high schools</a:t>
            </a:r>
            <a:endParaRPr sz="2256" dirty="0">
              <a:solidFill>
                <a:srgbClr val="FFFFFF"/>
              </a:solidFill>
              <a:latin typeface="Arial"/>
              <a:ea typeface="Arial"/>
              <a:cs typeface="Arial"/>
              <a:sym typeface="Arial"/>
            </a:endParaRPr>
          </a:p>
          <a:p>
            <a:pPr lvl="0" defTabSz="429768">
              <a:buSzPct val="90000"/>
              <a:defRPr sz="1800">
                <a:solidFill>
                  <a:srgbClr val="000000"/>
                </a:solidFill>
              </a:defRPr>
            </a:pPr>
            <a:r>
              <a:rPr lang="en-US" sz="2256" dirty="0">
                <a:solidFill>
                  <a:srgbClr val="FFFB00"/>
                </a:solidFill>
                <a:latin typeface="Arial"/>
                <a:ea typeface="Arial"/>
                <a:cs typeface="Arial"/>
                <a:sym typeface="Arial"/>
                <a:hlinkClick r:id="rId3"/>
              </a:rPr>
              <a:t>utahyouthrugby.org</a:t>
            </a:r>
            <a:endParaRPr sz="2256" dirty="0">
              <a:solidFill>
                <a:srgbClr val="FFFF00"/>
              </a:solidFill>
              <a:latin typeface="Arial"/>
              <a:ea typeface="Arial"/>
              <a:cs typeface="Arial"/>
              <a:sym typeface="Arial"/>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45 (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pic>
        <p:nvPicPr>
          <p:cNvPr id="113" name="USAR Logo Cut Out.png"/>
          <p:cNvPicPr/>
          <p:nvPr/>
        </p:nvPicPr>
        <p:blipFill>
          <a:blip r:embed="rId3">
            <a:extLst/>
          </a:blip>
          <a:stretch>
            <a:fillRect/>
          </a:stretch>
        </p:blipFill>
        <p:spPr>
          <a:xfrm>
            <a:off x="413892" y="223611"/>
            <a:ext cx="1841501" cy="1752600"/>
          </a:xfrm>
          <a:prstGeom prst="rect">
            <a:avLst/>
          </a:prstGeom>
          <a:ln w="12700">
            <a:miter lim="400000"/>
          </a:ln>
        </p:spPr>
      </p:pic>
      <p:pic>
        <p:nvPicPr>
          <p:cNvPr id="3" name="Picture 2" descr="HS Varsity 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01232" y="8252034"/>
            <a:ext cx="2167105" cy="1286460"/>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B1C38"/>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996382" cy="9778274"/>
          </a:xfrm>
          <a:prstGeom prst="rect">
            <a:avLst/>
          </a:prstGeom>
        </p:spPr>
      </p:pic>
      <p:sp>
        <p:nvSpPr>
          <p:cNvPr id="42" name="Shape 42"/>
          <p:cNvSpPr/>
          <p:nvPr/>
        </p:nvSpPr>
        <p:spPr>
          <a:xfrm>
            <a:off x="6218" y="0"/>
            <a:ext cx="13004800" cy="9753600"/>
          </a:xfrm>
          <a:prstGeom prst="rect">
            <a:avLst/>
          </a:prstGeom>
          <a:solidFill>
            <a:srgbClr val="0B1D39">
              <a:alpha val="13131"/>
            </a:srgbClr>
          </a:solidFill>
          <a:ln w="12700">
            <a:miter lim="400000"/>
          </a:ln>
        </p:spPr>
        <p:txBody>
          <a:bodyPr lIns="101600" tIns="101600" rIns="101600" bIns="101600"/>
          <a:lstStyle/>
          <a:p>
            <a:pPr lvl="0">
              <a:defRPr sz="2400" cap="all" spc="384">
                <a:latin typeface="Avenir Medium"/>
                <a:ea typeface="Avenir Medium"/>
                <a:cs typeface="Avenir Medium"/>
                <a:sym typeface="Avenir Medium"/>
              </a:defRPr>
            </a:pPr>
            <a:endParaRPr/>
          </a:p>
        </p:txBody>
      </p:sp>
      <p:sp>
        <p:nvSpPr>
          <p:cNvPr id="43" name="Shape 43"/>
          <p:cNvSpPr>
            <a:spLocks noGrp="1"/>
          </p:cNvSpPr>
          <p:nvPr>
            <p:ph type="title"/>
          </p:nvPr>
        </p:nvSpPr>
        <p:spPr>
          <a:xfrm>
            <a:off x="812800" y="869813"/>
            <a:ext cx="11684001" cy="1460501"/>
          </a:xfrm>
          <a:prstGeom prst="rect">
            <a:avLst/>
          </a:prstGeom>
          <a:effectLst>
            <a:outerShdw blurRad="254000" dist="127000" dir="5400000" rotWithShape="0">
              <a:srgbClr val="000000"/>
            </a:outerShdw>
          </a:effectLst>
        </p:spPr>
        <p:txBody>
          <a:bodyPr/>
          <a:lstStyle/>
          <a:p>
            <a:pPr lvl="0">
              <a:defRPr sz="1800" cap="none" spc="0">
                <a:solidFill>
                  <a:srgbClr val="000000"/>
                </a:solidFill>
              </a:defRPr>
            </a:pPr>
            <a:r>
              <a:rPr sz="6300" cap="all" spc="-126" dirty="0">
                <a:solidFill>
                  <a:srgbClr val="FFFFFF"/>
                </a:solidFill>
              </a:rPr>
              <a:t>Pillars for success</a:t>
            </a:r>
          </a:p>
        </p:txBody>
      </p:sp>
      <p:sp>
        <p:nvSpPr>
          <p:cNvPr id="44" name="Shape 44"/>
          <p:cNvSpPr>
            <a:spLocks noGrp="1"/>
          </p:cNvSpPr>
          <p:nvPr>
            <p:ph type="body" idx="1"/>
          </p:nvPr>
        </p:nvSpPr>
        <p:spPr>
          <a:xfrm>
            <a:off x="913113" y="419856"/>
            <a:ext cx="11684001" cy="508001"/>
          </a:xfrm>
          <a:prstGeom prst="rect">
            <a:avLst/>
          </a:prstGeom>
          <a:effectLst>
            <a:outerShdw blurRad="63500" dist="126365" dir="5400000" rotWithShape="0">
              <a:srgbClr val="000000"/>
            </a:outerShdw>
          </a:effectLst>
        </p:spPr>
        <p:txBody>
          <a:bodyPr/>
          <a:lstStyle>
            <a:lvl1pPr defTabSz="566674">
              <a:defRPr sz="2328" spc="372"/>
            </a:lvl1pPr>
          </a:lstStyle>
          <a:p>
            <a:pPr lvl="0">
              <a:defRPr sz="1800" cap="none" spc="0">
                <a:solidFill>
                  <a:srgbClr val="000000"/>
                </a:solidFill>
              </a:defRPr>
            </a:pPr>
            <a:r>
              <a:rPr lang="en-US" sz="2328" cap="all" spc="372" dirty="0">
                <a:solidFill>
                  <a:srgbClr val="FFFF00"/>
                </a:solidFill>
              </a:rPr>
              <a:t>STATE ORG NAME</a:t>
            </a:r>
            <a:r>
              <a:rPr lang="en-US" sz="2328" cap="all" spc="372" dirty="0">
                <a:solidFill>
                  <a:srgbClr val="FFFFFF"/>
                </a:solidFill>
              </a:rPr>
              <a:t> </a:t>
            </a:r>
            <a:r>
              <a:rPr sz="2328" cap="all" spc="372" dirty="0">
                <a:solidFill>
                  <a:srgbClr val="FFFFFF"/>
                </a:solidFill>
              </a:rPr>
              <a:t>High School Rugby</a:t>
            </a:r>
          </a:p>
        </p:txBody>
      </p:sp>
      <p:sp>
        <p:nvSpPr>
          <p:cNvPr id="45" name="Shape 45"/>
          <p:cNvSpPr/>
          <p:nvPr/>
        </p:nvSpPr>
        <p:spPr>
          <a:xfrm>
            <a:off x="2824276" y="3297777"/>
            <a:ext cx="2389040" cy="4787901"/>
          </a:xfrm>
          <a:prstGeom prst="rect">
            <a:avLst/>
          </a:prstGeom>
          <a:solidFill>
            <a:srgbClr val="1B3867">
              <a:alpha val="90452"/>
            </a:srgbClr>
          </a:solidFill>
          <a:ln w="12700">
            <a:miter lim="400000"/>
          </a:ln>
        </p:spPr>
        <p:txBody>
          <a:bodyPr lIns="0" tIns="0" rIns="0" bIns="0" anchor="ctr"/>
          <a:lstStyle/>
          <a:p>
            <a:pPr lvl="0">
              <a:defRPr sz="2400" cap="all" spc="384">
                <a:latin typeface="Avenir Medium"/>
                <a:ea typeface="Avenir Medium"/>
                <a:cs typeface="Avenir Medium"/>
                <a:sym typeface="Avenir Medium"/>
              </a:defRPr>
            </a:pPr>
            <a:endParaRPr/>
          </a:p>
        </p:txBody>
      </p:sp>
      <p:sp>
        <p:nvSpPr>
          <p:cNvPr id="46" name="Shape 46"/>
          <p:cNvSpPr/>
          <p:nvPr/>
        </p:nvSpPr>
        <p:spPr>
          <a:xfrm>
            <a:off x="304080" y="3278079"/>
            <a:ext cx="2389040" cy="4787901"/>
          </a:xfrm>
          <a:prstGeom prst="rect">
            <a:avLst/>
          </a:prstGeom>
          <a:solidFill>
            <a:srgbClr val="1B3867">
              <a:alpha val="90485"/>
            </a:srgbClr>
          </a:solidFill>
          <a:ln w="12700">
            <a:miter lim="400000"/>
          </a:ln>
        </p:spPr>
        <p:txBody>
          <a:bodyPr lIns="0" tIns="0" rIns="0" bIns="0" anchor="ctr"/>
          <a:lstStyle/>
          <a:p>
            <a:pPr lvl="0">
              <a:defRPr sz="2400" cap="all" spc="384">
                <a:latin typeface="Avenir Medium"/>
                <a:ea typeface="Avenir Medium"/>
                <a:cs typeface="Avenir Medium"/>
                <a:sym typeface="Avenir Medium"/>
              </a:defRPr>
            </a:pPr>
            <a:endParaRPr/>
          </a:p>
        </p:txBody>
      </p:sp>
      <p:sp>
        <p:nvSpPr>
          <p:cNvPr id="47" name="Shape 47"/>
          <p:cNvSpPr/>
          <p:nvPr/>
        </p:nvSpPr>
        <p:spPr>
          <a:xfrm>
            <a:off x="5319600" y="3309829"/>
            <a:ext cx="2389040" cy="4787901"/>
          </a:xfrm>
          <a:prstGeom prst="rect">
            <a:avLst/>
          </a:prstGeom>
          <a:solidFill>
            <a:srgbClr val="1B3867">
              <a:alpha val="90000"/>
            </a:srgbClr>
          </a:solidFill>
          <a:ln w="12700">
            <a:miter lim="400000"/>
          </a:ln>
        </p:spPr>
        <p:txBody>
          <a:bodyPr lIns="0" tIns="0" rIns="0" bIns="0" anchor="ctr"/>
          <a:lstStyle/>
          <a:p>
            <a:pPr lvl="0">
              <a:defRPr sz="2400" cap="all" spc="384">
                <a:latin typeface="Avenir Medium"/>
                <a:ea typeface="Avenir Medium"/>
                <a:cs typeface="Avenir Medium"/>
                <a:sym typeface="Avenir Medium"/>
              </a:defRPr>
            </a:pPr>
            <a:endParaRPr/>
          </a:p>
        </p:txBody>
      </p:sp>
      <p:sp>
        <p:nvSpPr>
          <p:cNvPr id="48" name="Shape 48"/>
          <p:cNvSpPr/>
          <p:nvPr/>
        </p:nvSpPr>
        <p:spPr>
          <a:xfrm>
            <a:off x="7816356" y="3281528"/>
            <a:ext cx="2389039" cy="4787901"/>
          </a:xfrm>
          <a:prstGeom prst="rect">
            <a:avLst/>
          </a:prstGeom>
          <a:solidFill>
            <a:srgbClr val="1B3867">
              <a:alpha val="90000"/>
            </a:srgbClr>
          </a:solidFill>
          <a:ln w="12700">
            <a:miter lim="400000"/>
          </a:ln>
        </p:spPr>
        <p:txBody>
          <a:bodyPr lIns="0" tIns="0" rIns="0" bIns="0" anchor="ctr"/>
          <a:lstStyle/>
          <a:p>
            <a:pPr lvl="0">
              <a:defRPr sz="2400" cap="all" spc="384">
                <a:latin typeface="Avenir Medium"/>
                <a:ea typeface="Avenir Medium"/>
                <a:cs typeface="Avenir Medium"/>
                <a:sym typeface="Avenir Medium"/>
              </a:defRPr>
            </a:pPr>
            <a:endParaRPr/>
          </a:p>
        </p:txBody>
      </p:sp>
      <p:sp>
        <p:nvSpPr>
          <p:cNvPr id="49" name="Shape 49"/>
          <p:cNvSpPr/>
          <p:nvPr/>
        </p:nvSpPr>
        <p:spPr>
          <a:xfrm>
            <a:off x="10311680" y="3273823"/>
            <a:ext cx="2389040" cy="4787901"/>
          </a:xfrm>
          <a:prstGeom prst="rect">
            <a:avLst/>
          </a:prstGeom>
          <a:solidFill>
            <a:srgbClr val="1B3867">
              <a:alpha val="90000"/>
            </a:srgbClr>
          </a:solidFill>
          <a:ln w="12700">
            <a:miter lim="400000"/>
          </a:ln>
        </p:spPr>
        <p:txBody>
          <a:bodyPr lIns="0" tIns="0" rIns="0" bIns="0" anchor="ctr"/>
          <a:lstStyle/>
          <a:p>
            <a:pPr lvl="0">
              <a:defRPr sz="2400" cap="all" spc="384">
                <a:latin typeface="Avenir Medium"/>
                <a:ea typeface="Avenir Medium"/>
                <a:cs typeface="Avenir Medium"/>
                <a:sym typeface="Avenir Medium"/>
              </a:defRPr>
            </a:pPr>
            <a:endParaRPr/>
          </a:p>
        </p:txBody>
      </p:sp>
      <p:sp>
        <p:nvSpPr>
          <p:cNvPr id="50" name="Shape 50"/>
          <p:cNvSpPr/>
          <p:nvPr/>
        </p:nvSpPr>
        <p:spPr>
          <a:xfrm>
            <a:off x="292360" y="5199933"/>
            <a:ext cx="2389040" cy="135796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defTabSz="233679">
              <a:spcBef>
                <a:spcPts val="1600"/>
              </a:spcBef>
              <a:defRPr sz="2400">
                <a:latin typeface="Avenir Black"/>
                <a:ea typeface="Avenir Black"/>
                <a:cs typeface="Avenir Black"/>
                <a:sym typeface="Avenir Black"/>
              </a:defRPr>
            </a:lvl1pPr>
          </a:lstStyle>
          <a:p>
            <a:pPr lvl="0">
              <a:defRPr sz="1800">
                <a:solidFill>
                  <a:srgbClr val="000000"/>
                </a:solidFill>
              </a:defRPr>
            </a:pPr>
            <a:r>
              <a:rPr sz="2400">
                <a:solidFill>
                  <a:srgbClr val="FFFFFF"/>
                </a:solidFill>
              </a:rPr>
              <a:t>USA Rugby Support</a:t>
            </a:r>
          </a:p>
        </p:txBody>
      </p:sp>
      <p:sp>
        <p:nvSpPr>
          <p:cNvPr id="51" name="Shape 51"/>
          <p:cNvSpPr/>
          <p:nvPr/>
        </p:nvSpPr>
        <p:spPr>
          <a:xfrm>
            <a:off x="2796832" y="5076645"/>
            <a:ext cx="2389040" cy="160454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defTabSz="233679">
              <a:spcBef>
                <a:spcPts val="1600"/>
              </a:spcBef>
              <a:defRPr sz="2400">
                <a:solidFill>
                  <a:srgbClr val="FFFB00"/>
                </a:solidFill>
                <a:latin typeface="Avenir Black"/>
                <a:ea typeface="Avenir Black"/>
                <a:cs typeface="Avenir Black"/>
                <a:sym typeface="Avenir Black"/>
              </a:defRPr>
            </a:lvl1pPr>
          </a:lstStyle>
          <a:p>
            <a:pPr lvl="0">
              <a:defRPr sz="1800">
                <a:solidFill>
                  <a:srgbClr val="000000"/>
                </a:solidFill>
              </a:defRPr>
            </a:pPr>
            <a:r>
              <a:rPr lang="en-US" sz="2400" dirty="0">
                <a:solidFill>
                  <a:srgbClr val="FFFB00"/>
                </a:solidFill>
              </a:rPr>
              <a:t>{{</a:t>
            </a:r>
            <a:r>
              <a:rPr sz="2400" dirty="0">
                <a:solidFill>
                  <a:srgbClr val="FFFB00"/>
                </a:solidFill>
              </a:rPr>
              <a:t>STATE ORG NAME Support</a:t>
            </a:r>
            <a:r>
              <a:rPr lang="en-US" sz="2400" dirty="0">
                <a:solidFill>
                  <a:srgbClr val="FFFB00"/>
                </a:solidFill>
              </a:rPr>
              <a:t>}}</a:t>
            </a:r>
            <a:endParaRPr sz="2400" dirty="0">
              <a:solidFill>
                <a:srgbClr val="FFFB00"/>
              </a:solidFill>
            </a:endParaRPr>
          </a:p>
        </p:txBody>
      </p:sp>
      <p:sp>
        <p:nvSpPr>
          <p:cNvPr id="52" name="Shape 52"/>
          <p:cNvSpPr/>
          <p:nvPr/>
        </p:nvSpPr>
        <p:spPr>
          <a:xfrm>
            <a:off x="5292157" y="5383144"/>
            <a:ext cx="2389039" cy="99154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defTabSz="233679">
              <a:spcBef>
                <a:spcPts val="1600"/>
              </a:spcBef>
              <a:defRPr sz="2400">
                <a:latin typeface="Avenir Black"/>
                <a:ea typeface="Avenir Black"/>
                <a:cs typeface="Avenir Black"/>
                <a:sym typeface="Avenir Black"/>
              </a:defRPr>
            </a:lvl1pPr>
          </a:lstStyle>
          <a:p>
            <a:pPr lvl="0">
              <a:defRPr sz="1800">
                <a:solidFill>
                  <a:srgbClr val="000000"/>
                </a:solidFill>
              </a:defRPr>
            </a:pPr>
            <a:r>
              <a:rPr sz="2400">
                <a:solidFill>
                  <a:srgbClr val="FFFFFF"/>
                </a:solidFill>
              </a:rPr>
              <a:t>SAFETY</a:t>
            </a:r>
          </a:p>
        </p:txBody>
      </p:sp>
      <p:sp>
        <p:nvSpPr>
          <p:cNvPr id="53" name="Shape 53"/>
          <p:cNvSpPr/>
          <p:nvPr/>
        </p:nvSpPr>
        <p:spPr>
          <a:xfrm>
            <a:off x="10284236" y="5383144"/>
            <a:ext cx="2389040" cy="99154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defTabSz="233679">
              <a:spcBef>
                <a:spcPts val="1600"/>
              </a:spcBef>
              <a:defRPr sz="2400">
                <a:latin typeface="Avenir Black"/>
                <a:ea typeface="Avenir Black"/>
                <a:cs typeface="Avenir Black"/>
                <a:sym typeface="Avenir Black"/>
              </a:defRPr>
            </a:lvl1pPr>
          </a:lstStyle>
          <a:p>
            <a:pPr lvl="0">
              <a:defRPr sz="1800">
                <a:solidFill>
                  <a:srgbClr val="000000"/>
                </a:solidFill>
              </a:defRPr>
            </a:pPr>
            <a:r>
              <a:rPr sz="2400">
                <a:solidFill>
                  <a:srgbClr val="FFFFFF"/>
                </a:solidFill>
              </a:rPr>
              <a:t>Coach Education</a:t>
            </a:r>
          </a:p>
        </p:txBody>
      </p:sp>
      <p:sp>
        <p:nvSpPr>
          <p:cNvPr id="54" name="Shape 54"/>
          <p:cNvSpPr/>
          <p:nvPr/>
        </p:nvSpPr>
        <p:spPr>
          <a:xfrm>
            <a:off x="319808" y="1696929"/>
            <a:ext cx="12377620" cy="1460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1D3A6B">
              <a:alpha val="75327"/>
            </a:srgbClr>
          </a:solidFill>
          <a:ln w="12700">
            <a:miter lim="400000"/>
          </a:ln>
        </p:spPr>
        <p:txBody>
          <a:bodyPr lIns="0" tIns="0" rIns="0" bIns="0" anchor="ctr"/>
          <a:lstStyle/>
          <a:p>
            <a:pPr lvl="0">
              <a:defRPr sz="2400" cap="all" spc="384">
                <a:solidFill>
                  <a:srgbClr val="000000"/>
                </a:solidFill>
                <a:latin typeface="Avenir Medium"/>
                <a:ea typeface="Avenir Medium"/>
                <a:cs typeface="Avenir Medium"/>
                <a:sym typeface="Avenir Medium"/>
              </a:defRPr>
            </a:pPr>
            <a:endParaRPr/>
          </a:p>
        </p:txBody>
      </p:sp>
      <p:sp>
        <p:nvSpPr>
          <p:cNvPr id="55" name="Shape 55"/>
          <p:cNvSpPr/>
          <p:nvPr/>
        </p:nvSpPr>
        <p:spPr>
          <a:xfrm>
            <a:off x="7851516" y="5383144"/>
            <a:ext cx="2389040" cy="99154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defTabSz="233679">
              <a:spcBef>
                <a:spcPts val="1600"/>
              </a:spcBef>
              <a:defRPr sz="2400">
                <a:latin typeface="Avenir Black"/>
                <a:ea typeface="Avenir Black"/>
                <a:cs typeface="Avenir Black"/>
                <a:sym typeface="Avenir Black"/>
              </a:defRPr>
            </a:lvl1pPr>
          </a:lstStyle>
          <a:p>
            <a:pPr lvl="0">
              <a:defRPr sz="1800">
                <a:solidFill>
                  <a:srgbClr val="000000"/>
                </a:solidFill>
              </a:defRPr>
            </a:pPr>
            <a:r>
              <a:rPr sz="2400">
                <a:solidFill>
                  <a:srgbClr val="FFFFFF"/>
                </a:solidFill>
              </a:rPr>
              <a:t>Referee Training</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B1C38"/>
        </a:solidFill>
        <a:effectLst/>
      </p:bgPr>
    </p:bg>
    <p:spTree>
      <p:nvGrpSpPr>
        <p:cNvPr id="1" name=""/>
        <p:cNvGrpSpPr/>
        <p:nvPr/>
      </p:nvGrpSpPr>
      <p:grpSpPr>
        <a:xfrm>
          <a:off x="0" y="0"/>
          <a:ext cx="0" cy="0"/>
          <a:chOff x="0" y="0"/>
          <a:chExt cx="0" cy="0"/>
        </a:xfrm>
      </p:grpSpPr>
      <p:pic>
        <p:nvPicPr>
          <p:cNvPr id="59" name="KLC20120512_323 (ZF-8744-16753-1-005).jpg"/>
          <p:cNvPicPr/>
          <p:nvPr/>
        </p:nvPicPr>
        <p:blipFill>
          <a:blip r:embed="rId2">
            <a:extLst/>
          </a:blip>
          <a:stretch>
            <a:fillRect/>
          </a:stretch>
        </p:blipFill>
        <p:spPr>
          <a:xfrm>
            <a:off x="19459" y="-1303581"/>
            <a:ext cx="27433247" cy="18285624"/>
          </a:xfrm>
          <a:prstGeom prst="rect">
            <a:avLst/>
          </a:prstGeom>
          <a:ln w="12700">
            <a:miter lim="400000"/>
          </a:ln>
        </p:spPr>
      </p:pic>
      <p:sp>
        <p:nvSpPr>
          <p:cNvPr id="60" name="Shape 60"/>
          <p:cNvSpPr/>
          <p:nvPr/>
        </p:nvSpPr>
        <p:spPr>
          <a:xfrm>
            <a:off x="-193998" y="-59200"/>
            <a:ext cx="7447063" cy="9872000"/>
          </a:xfrm>
          <a:prstGeom prst="rect">
            <a:avLst/>
          </a:prstGeom>
          <a:solidFill>
            <a:srgbClr val="0B1D39">
              <a:alpha val="85448"/>
            </a:srgbClr>
          </a:solidFill>
          <a:ln w="12700">
            <a:miter lim="400000"/>
          </a:ln>
        </p:spPr>
        <p:txBody>
          <a:bodyPr lIns="101600" tIns="101600" rIns="101600" bIns="101600"/>
          <a:lstStyle/>
          <a:p>
            <a:pPr lvl="0">
              <a:defRPr sz="2400" cap="all" spc="384">
                <a:latin typeface="Avenir Medium"/>
                <a:ea typeface="Avenir Medium"/>
                <a:cs typeface="Avenir Medium"/>
                <a:sym typeface="Avenir Medium"/>
              </a:defRPr>
            </a:pPr>
            <a:endParaRPr/>
          </a:p>
        </p:txBody>
      </p:sp>
      <p:sp>
        <p:nvSpPr>
          <p:cNvPr id="61" name="Shape 61"/>
          <p:cNvSpPr>
            <a:spLocks noGrp="1"/>
          </p:cNvSpPr>
          <p:nvPr>
            <p:ph type="title"/>
          </p:nvPr>
        </p:nvSpPr>
        <p:spPr>
          <a:xfrm>
            <a:off x="2507087" y="357660"/>
            <a:ext cx="6181324" cy="1460501"/>
          </a:xfrm>
          <a:prstGeom prst="rect">
            <a:avLst/>
          </a:prstGeom>
        </p:spPr>
        <p:txBody>
          <a:bodyPr/>
          <a:lstStyle/>
          <a:p>
            <a:pPr lvl="0">
              <a:defRPr sz="1800" cap="none" spc="0">
                <a:solidFill>
                  <a:srgbClr val="000000"/>
                </a:solidFill>
              </a:defRPr>
            </a:pPr>
            <a:r>
              <a:rPr sz="6300" cap="all" spc="-126">
                <a:solidFill>
                  <a:srgbClr val="FFFFFF"/>
                </a:solidFill>
              </a:rPr>
              <a:t>rugby?</a:t>
            </a:r>
          </a:p>
        </p:txBody>
      </p:sp>
      <p:sp>
        <p:nvSpPr>
          <p:cNvPr id="62" name="Shape 62"/>
          <p:cNvSpPr>
            <a:spLocks noGrp="1"/>
          </p:cNvSpPr>
          <p:nvPr>
            <p:ph type="body" idx="1"/>
          </p:nvPr>
        </p:nvSpPr>
        <p:spPr>
          <a:xfrm>
            <a:off x="863600" y="783110"/>
            <a:ext cx="11684001" cy="508001"/>
          </a:xfrm>
          <a:prstGeom prst="rect">
            <a:avLst/>
          </a:prstGeom>
        </p:spPr>
        <p:txBody>
          <a:bodyPr/>
          <a:lstStyle>
            <a:lvl1pPr defTabSz="566674">
              <a:defRPr sz="2328" spc="372"/>
            </a:lvl1pPr>
          </a:lstStyle>
          <a:p>
            <a:pPr lvl="0">
              <a:defRPr sz="1800" cap="none" spc="0">
                <a:solidFill>
                  <a:srgbClr val="000000"/>
                </a:solidFill>
              </a:defRPr>
            </a:pPr>
            <a:r>
              <a:rPr sz="2328" cap="all" spc="372">
                <a:solidFill>
                  <a:srgbClr val="FFFFFF"/>
                </a:solidFill>
              </a:rPr>
              <a:t>what is</a:t>
            </a:r>
          </a:p>
        </p:txBody>
      </p:sp>
      <p:sp>
        <p:nvSpPr>
          <p:cNvPr id="63" name="Shape 63"/>
          <p:cNvSpPr/>
          <p:nvPr/>
        </p:nvSpPr>
        <p:spPr>
          <a:xfrm>
            <a:off x="442256" y="989134"/>
            <a:ext cx="5818214" cy="823861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pPr lvl="0" algn="l">
              <a:lnSpc>
                <a:spcPct val="110000"/>
              </a:lnSpc>
              <a:spcBef>
                <a:spcPts val="4200"/>
              </a:spcBef>
              <a:defRPr sz="1800">
                <a:solidFill>
                  <a:srgbClr val="000000"/>
                </a:solidFill>
              </a:defRPr>
            </a:pPr>
            <a:endParaRPr sz="2400">
              <a:solidFill>
                <a:srgbClr val="FFFFFF"/>
              </a:solidFill>
            </a:endParaRPr>
          </a:p>
          <a:p>
            <a:pPr marL="274108" lvl="0" indent="-274108" algn="l" defTabSz="457200">
              <a:buSzPct val="90000"/>
              <a:buChar char="•"/>
              <a:defRPr sz="1800">
                <a:solidFill>
                  <a:srgbClr val="000000"/>
                </a:solidFill>
              </a:defRPr>
            </a:pPr>
            <a:r>
              <a:rPr sz="2700">
                <a:solidFill>
                  <a:srgbClr val="FFFFFF"/>
                </a:solidFill>
                <a:latin typeface="Arial"/>
                <a:ea typeface="Arial"/>
                <a:cs typeface="Arial"/>
                <a:sym typeface="Arial"/>
              </a:rPr>
              <a:t>A team game played with either 7 v 7 or 15 v 15. Both are played commonly at the high school level.</a:t>
            </a:r>
          </a:p>
          <a:p>
            <a:pPr marL="274108" lvl="0" indent="-274108" algn="l" defTabSz="457200">
              <a:buSzPct val="90000"/>
              <a:buChar char="•"/>
              <a:defRPr sz="1800">
                <a:solidFill>
                  <a:srgbClr val="000000"/>
                </a:solidFill>
              </a:defRPr>
            </a:pPr>
            <a:r>
              <a:rPr sz="2700">
                <a:solidFill>
                  <a:srgbClr val="FFFFFF"/>
                </a:solidFill>
                <a:latin typeface="Arial"/>
                <a:ea typeface="Arial"/>
                <a:cs typeface="Arial"/>
                <a:sym typeface="Arial"/>
              </a:rPr>
              <a:t>Players move downfield by running with the ball, kicking, or passing backwards to teammates away from defenders.</a:t>
            </a:r>
          </a:p>
          <a:p>
            <a:pPr marL="274108" lvl="0" indent="-274108" algn="l" defTabSz="457200">
              <a:buSzPct val="90000"/>
              <a:buChar char="•"/>
              <a:defRPr sz="1800">
                <a:solidFill>
                  <a:srgbClr val="000000"/>
                </a:solidFill>
              </a:defRPr>
            </a:pPr>
            <a:r>
              <a:rPr sz="2700">
                <a:solidFill>
                  <a:srgbClr val="FFFFFF"/>
                </a:solidFill>
                <a:latin typeface="Arial"/>
                <a:ea typeface="Arial"/>
                <a:cs typeface="Arial"/>
                <a:sym typeface="Arial"/>
              </a:rPr>
              <a:t>Play in rugby is continuous after tackles and only stops at scores, infractions, or going out of bounds.</a:t>
            </a:r>
          </a:p>
          <a:p>
            <a:pPr marL="274108" lvl="0" indent="-274108" algn="l" defTabSz="457200">
              <a:buSzPct val="90000"/>
              <a:buChar char="•"/>
              <a:defRPr sz="1800">
                <a:solidFill>
                  <a:srgbClr val="000000"/>
                </a:solidFill>
              </a:defRPr>
            </a:pPr>
            <a:r>
              <a:rPr sz="2700">
                <a:solidFill>
                  <a:srgbClr val="FFFFFF"/>
                </a:solidFill>
                <a:latin typeface="Arial"/>
                <a:ea typeface="Arial"/>
                <a:cs typeface="Arial"/>
                <a:sym typeface="Arial"/>
              </a:rPr>
              <a:t>All players play both offense and defense, much like basketball.</a:t>
            </a:r>
          </a:p>
          <a:p>
            <a:pPr marL="274108" lvl="0" indent="-274108" algn="l" defTabSz="457200">
              <a:buSzPct val="90000"/>
              <a:buChar char="•"/>
              <a:defRPr sz="1800">
                <a:solidFill>
                  <a:srgbClr val="000000"/>
                </a:solidFill>
              </a:defRPr>
            </a:pPr>
            <a:r>
              <a:rPr sz="2700">
                <a:solidFill>
                  <a:srgbClr val="FFFFFF"/>
                </a:solidFill>
                <a:latin typeface="Arial"/>
                <a:ea typeface="Arial"/>
                <a:cs typeface="Arial"/>
                <a:sym typeface="Arial"/>
              </a:rPr>
              <a:t>Rugby is played on fields no larger than 100 meters in length by 70 meters in width, with football fields being a common location and size for high school rugby</a:t>
            </a:r>
          </a:p>
        </p:txBody>
      </p:sp>
      <p:pic>
        <p:nvPicPr>
          <p:cNvPr id="64" name="arm.png"/>
          <p:cNvPicPr/>
          <p:nvPr/>
        </p:nvPicPr>
        <p:blipFill>
          <a:blip r:embed="rId3">
            <a:extLst/>
          </a:blip>
          <a:stretch>
            <a:fillRect/>
          </a:stretch>
        </p:blipFill>
        <p:spPr>
          <a:xfrm>
            <a:off x="5825832" y="3124564"/>
            <a:ext cx="2804206" cy="5400178"/>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B1C38"/>
        </a:solidFill>
        <a:effectLst/>
      </p:bgPr>
    </p:bg>
    <p:spTree>
      <p:nvGrpSpPr>
        <p:cNvPr id="1" name=""/>
        <p:cNvGrpSpPr/>
        <p:nvPr/>
      </p:nvGrpSpPr>
      <p:grpSpPr>
        <a:xfrm>
          <a:off x="0" y="0"/>
          <a:ext cx="0" cy="0"/>
          <a:chOff x="0" y="0"/>
          <a:chExt cx="0" cy="0"/>
        </a:xfrm>
      </p:grpSpPr>
      <p:sp>
        <p:nvSpPr>
          <p:cNvPr id="67" name="Shape 67"/>
          <p:cNvSpPr/>
          <p:nvPr/>
        </p:nvSpPr>
        <p:spPr>
          <a:xfrm>
            <a:off x="21186" y="0"/>
            <a:ext cx="7447063" cy="9753600"/>
          </a:xfrm>
          <a:prstGeom prst="rect">
            <a:avLst/>
          </a:prstGeom>
          <a:solidFill>
            <a:srgbClr val="0B1D39">
              <a:alpha val="85448"/>
            </a:srgbClr>
          </a:solidFill>
          <a:ln w="12700">
            <a:miter lim="400000"/>
          </a:ln>
        </p:spPr>
        <p:txBody>
          <a:bodyPr lIns="101600" tIns="101600" rIns="101600" bIns="101600"/>
          <a:lstStyle/>
          <a:p>
            <a:pPr lvl="0">
              <a:defRPr sz="2400" cap="all" spc="384">
                <a:latin typeface="Avenir Medium"/>
                <a:ea typeface="Avenir Medium"/>
                <a:cs typeface="Avenir Medium"/>
                <a:sym typeface="Avenir Medium"/>
              </a:defRPr>
            </a:pPr>
            <a:endParaRPr/>
          </a:p>
        </p:txBody>
      </p:sp>
      <p:sp>
        <p:nvSpPr>
          <p:cNvPr id="68" name="Shape 68"/>
          <p:cNvSpPr>
            <a:spLocks noGrp="1"/>
          </p:cNvSpPr>
          <p:nvPr>
            <p:ph type="title"/>
          </p:nvPr>
        </p:nvSpPr>
        <p:spPr>
          <a:xfrm>
            <a:off x="660400" y="571947"/>
            <a:ext cx="11684001" cy="1460501"/>
          </a:xfrm>
          <a:prstGeom prst="rect">
            <a:avLst/>
          </a:prstGeom>
        </p:spPr>
        <p:txBody>
          <a:bodyPr/>
          <a:lstStyle/>
          <a:p>
            <a:pPr lvl="0">
              <a:defRPr sz="1800" cap="none" spc="0">
                <a:solidFill>
                  <a:srgbClr val="000000"/>
                </a:solidFill>
              </a:defRPr>
            </a:pPr>
            <a:r>
              <a:rPr sz="6300" cap="all" spc="-126" dirty="0">
                <a:solidFill>
                  <a:srgbClr val="FFFFFF"/>
                </a:solidFill>
              </a:rPr>
              <a:t>why rugby?</a:t>
            </a:r>
          </a:p>
        </p:txBody>
      </p:sp>
      <p:sp>
        <p:nvSpPr>
          <p:cNvPr id="69" name="Shape 69"/>
          <p:cNvSpPr/>
          <p:nvPr/>
        </p:nvSpPr>
        <p:spPr>
          <a:xfrm>
            <a:off x="517878" y="1333557"/>
            <a:ext cx="6453681" cy="822674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lgn="l" defTabSz="457200">
              <a:defRPr sz="1800">
                <a:solidFill>
                  <a:srgbClr val="000000"/>
                </a:solidFill>
              </a:defRPr>
            </a:pPr>
            <a:r>
              <a:rPr sz="2400" b="1" dirty="0">
                <a:solidFill>
                  <a:srgbClr val="FFFFFF"/>
                </a:solidFill>
                <a:latin typeface="Arial"/>
                <a:ea typeface="Arial"/>
                <a:cs typeface="Arial"/>
                <a:sym typeface="Arial"/>
              </a:rPr>
              <a:t>Athlete Benefits:</a:t>
            </a:r>
          </a:p>
          <a:p>
            <a:pPr marL="261055" lvl="0" indent="-261055" algn="l" defTabSz="457200">
              <a:buSzPct val="90000"/>
              <a:buChar char="•"/>
              <a:defRPr sz="1800">
                <a:solidFill>
                  <a:srgbClr val="000000"/>
                </a:solidFill>
              </a:defRPr>
            </a:pPr>
            <a:r>
              <a:rPr sz="2200" dirty="0">
                <a:solidFill>
                  <a:srgbClr val="FFFFFF"/>
                </a:solidFill>
                <a:latin typeface="Arial"/>
                <a:ea typeface="Arial"/>
                <a:cs typeface="Arial"/>
                <a:sym typeface="Arial"/>
              </a:rPr>
              <a:t>Emphasis on continuous activity and teamwork</a:t>
            </a:r>
          </a:p>
          <a:p>
            <a:pPr marL="261055" lvl="0" indent="-261055" algn="l" defTabSz="457200">
              <a:buSzPct val="90000"/>
              <a:buChar char="•"/>
              <a:defRPr sz="1800">
                <a:solidFill>
                  <a:srgbClr val="000000"/>
                </a:solidFill>
              </a:defRPr>
            </a:pPr>
            <a:r>
              <a:rPr sz="2200" dirty="0">
                <a:solidFill>
                  <a:srgbClr val="FFFFFF"/>
                </a:solidFill>
                <a:latin typeface="Arial"/>
                <a:ea typeface="Arial"/>
                <a:cs typeface="Arial"/>
                <a:sym typeface="Arial"/>
              </a:rPr>
              <a:t>Promotes health and wellness for a team or physical education classes</a:t>
            </a:r>
          </a:p>
          <a:p>
            <a:pPr marL="261055" lvl="0" indent="-261055" algn="l" defTabSz="457200">
              <a:buSzPct val="90000"/>
              <a:buChar char="•"/>
              <a:defRPr sz="1800">
                <a:solidFill>
                  <a:srgbClr val="000000"/>
                </a:solidFill>
              </a:defRPr>
            </a:pPr>
            <a:r>
              <a:rPr sz="2200" dirty="0">
                <a:solidFill>
                  <a:srgbClr val="FFFFFF"/>
                </a:solidFill>
                <a:latin typeface="Arial"/>
                <a:ea typeface="Arial"/>
                <a:cs typeface="Arial"/>
                <a:sym typeface="Arial"/>
              </a:rPr>
              <a:t>Teaches good sportsmanship and respect for </a:t>
            </a:r>
            <a:r>
              <a:rPr lang="en-US" sz="2200" dirty="0">
                <a:latin typeface="Arial"/>
                <a:ea typeface="Arial"/>
                <a:cs typeface="Arial"/>
                <a:sym typeface="Arial"/>
              </a:rPr>
              <a:t> </a:t>
            </a:r>
            <a:r>
              <a:rPr sz="2200" dirty="0">
                <a:solidFill>
                  <a:srgbClr val="FFFFFF"/>
                </a:solidFill>
                <a:latin typeface="Arial"/>
                <a:ea typeface="Arial"/>
                <a:cs typeface="Arial"/>
                <a:sym typeface="Arial"/>
              </a:rPr>
              <a:t>self and others</a:t>
            </a:r>
          </a:p>
          <a:p>
            <a:pPr marL="261055" lvl="0" indent="-261055" algn="l" defTabSz="457200">
              <a:buSzPct val="90000"/>
              <a:buChar char="•"/>
              <a:defRPr sz="1800">
                <a:solidFill>
                  <a:srgbClr val="000000"/>
                </a:solidFill>
              </a:defRPr>
            </a:pPr>
            <a:r>
              <a:rPr sz="2200" dirty="0">
                <a:solidFill>
                  <a:srgbClr val="FFFFFF"/>
                </a:solidFill>
                <a:latin typeface="Arial"/>
                <a:ea typeface="Arial"/>
                <a:cs typeface="Arial"/>
                <a:sym typeface="Arial"/>
              </a:rPr>
              <a:t>Provides an opportunity for cultural education</a:t>
            </a:r>
          </a:p>
          <a:p>
            <a:pPr marL="261055" lvl="0" indent="-261055" algn="l" defTabSz="457200">
              <a:buSzPct val="90000"/>
              <a:buChar char="•"/>
              <a:defRPr sz="1800">
                <a:solidFill>
                  <a:srgbClr val="000000"/>
                </a:solidFill>
              </a:defRPr>
            </a:pPr>
            <a:r>
              <a:rPr sz="2200" dirty="0">
                <a:solidFill>
                  <a:srgbClr val="FFFFFF"/>
                </a:solidFill>
                <a:latin typeface="Arial"/>
                <a:ea typeface="Arial"/>
                <a:cs typeface="Arial"/>
                <a:sym typeface="Arial"/>
              </a:rPr>
              <a:t>Students involved in athletics perform better academically</a:t>
            </a:r>
          </a:p>
          <a:p>
            <a:pPr marL="261055" lvl="0" indent="-261055" algn="l" defTabSz="457200">
              <a:buSzPct val="90000"/>
              <a:buChar char="•"/>
              <a:defRPr sz="1800">
                <a:solidFill>
                  <a:srgbClr val="000000"/>
                </a:solidFill>
              </a:defRPr>
            </a:pPr>
            <a:r>
              <a:rPr sz="2200" dirty="0">
                <a:solidFill>
                  <a:srgbClr val="FFFFFF"/>
                </a:solidFill>
                <a:latin typeface="Arial"/>
                <a:ea typeface="Arial"/>
                <a:cs typeface="Arial"/>
                <a:sym typeface="Arial"/>
              </a:rPr>
              <a:t>Provides adult support for at-risk kids</a:t>
            </a:r>
          </a:p>
          <a:p>
            <a:pPr marL="261055" lvl="0" indent="-261055" algn="l" defTabSz="457200">
              <a:buSzPct val="90000"/>
              <a:buChar char="•"/>
              <a:defRPr sz="1800">
                <a:solidFill>
                  <a:srgbClr val="000000"/>
                </a:solidFill>
              </a:defRPr>
            </a:pPr>
            <a:r>
              <a:rPr sz="2200" dirty="0">
                <a:solidFill>
                  <a:srgbClr val="FFFFFF"/>
                </a:solidFill>
                <a:latin typeface="Arial"/>
                <a:ea typeface="Arial"/>
                <a:cs typeface="Arial"/>
                <a:sym typeface="Arial"/>
              </a:rPr>
              <a:t>Unique, easy to learn, and safe, and fun!</a:t>
            </a:r>
          </a:p>
          <a:p>
            <a:pPr lvl="0" algn="l" defTabSz="457200">
              <a:defRPr sz="1800">
                <a:solidFill>
                  <a:srgbClr val="000000"/>
                </a:solidFill>
              </a:defRPr>
            </a:pPr>
            <a:endParaRPr sz="2400" b="1" dirty="0">
              <a:solidFill>
                <a:srgbClr val="FFFFFF"/>
              </a:solidFill>
              <a:latin typeface="Arial"/>
              <a:ea typeface="Arial"/>
              <a:cs typeface="Arial"/>
              <a:sym typeface="Arial"/>
            </a:endParaRPr>
          </a:p>
          <a:p>
            <a:pPr lvl="0" algn="l" defTabSz="457200">
              <a:defRPr sz="1800">
                <a:solidFill>
                  <a:srgbClr val="000000"/>
                </a:solidFill>
              </a:defRPr>
            </a:pPr>
            <a:r>
              <a:rPr sz="2400" b="1" dirty="0">
                <a:solidFill>
                  <a:srgbClr val="FFFFFF"/>
                </a:solidFill>
                <a:latin typeface="Arial"/>
                <a:ea typeface="Arial"/>
                <a:cs typeface="Arial"/>
                <a:sym typeface="Arial"/>
              </a:rPr>
              <a:t>School Benefits:</a:t>
            </a:r>
          </a:p>
          <a:p>
            <a:pPr marL="261055" lvl="0" indent="-261055" algn="l" defTabSz="457200">
              <a:buSzPct val="90000"/>
              <a:buChar char="•"/>
              <a:defRPr sz="1800">
                <a:solidFill>
                  <a:srgbClr val="000000"/>
                </a:solidFill>
              </a:defRPr>
            </a:pPr>
            <a:r>
              <a:rPr sz="2200" dirty="0">
                <a:solidFill>
                  <a:srgbClr val="FFFFFF"/>
                </a:solidFill>
                <a:latin typeface="Arial"/>
                <a:ea typeface="Arial"/>
                <a:cs typeface="Arial"/>
                <a:sym typeface="Arial"/>
              </a:rPr>
              <a:t>Extremely low cost while being revenue generating</a:t>
            </a:r>
          </a:p>
          <a:p>
            <a:pPr marL="261055" lvl="0" indent="-261055" algn="l" defTabSz="457200">
              <a:buSzPct val="90000"/>
              <a:buChar char="•"/>
              <a:defRPr sz="1800">
                <a:solidFill>
                  <a:srgbClr val="000000"/>
                </a:solidFill>
              </a:defRPr>
            </a:pPr>
            <a:r>
              <a:rPr sz="2200" dirty="0">
                <a:solidFill>
                  <a:srgbClr val="FFFFFF"/>
                </a:solidFill>
                <a:latin typeface="Arial"/>
                <a:ea typeface="Arial"/>
                <a:cs typeface="Arial"/>
                <a:sym typeface="Arial"/>
              </a:rPr>
              <a:t>Easy to implement</a:t>
            </a:r>
          </a:p>
          <a:p>
            <a:pPr marL="261055" lvl="0" indent="-261055" algn="l" defTabSz="457200">
              <a:buSzPct val="90000"/>
              <a:buChar char="•"/>
              <a:defRPr sz="1800">
                <a:solidFill>
                  <a:srgbClr val="000000"/>
                </a:solidFill>
              </a:defRPr>
            </a:pPr>
            <a:r>
              <a:rPr sz="2200" dirty="0">
                <a:solidFill>
                  <a:srgbClr val="FFFFFF"/>
                </a:solidFill>
                <a:latin typeface="Arial"/>
                <a:ea typeface="Arial"/>
                <a:cs typeface="Arial"/>
                <a:sym typeface="Arial"/>
              </a:rPr>
              <a:t>Instructional support available</a:t>
            </a:r>
          </a:p>
          <a:p>
            <a:pPr marL="261055" lvl="0" indent="-261055" algn="l" defTabSz="457200">
              <a:buSzPct val="90000"/>
              <a:buChar char="•"/>
              <a:defRPr sz="1800">
                <a:solidFill>
                  <a:srgbClr val="000000"/>
                </a:solidFill>
              </a:defRPr>
            </a:pPr>
            <a:r>
              <a:rPr sz="2200" dirty="0">
                <a:solidFill>
                  <a:srgbClr val="FFFFFF"/>
                </a:solidFill>
                <a:latin typeface="Arial"/>
                <a:ea typeface="Arial"/>
                <a:cs typeface="Arial"/>
                <a:sym typeface="Arial"/>
              </a:rPr>
              <a:t>Creates a very flexible program</a:t>
            </a:r>
          </a:p>
          <a:p>
            <a:pPr marL="261055" lvl="0" indent="-261055" algn="l" defTabSz="457200">
              <a:buSzPct val="90000"/>
              <a:buChar char="•"/>
              <a:defRPr sz="1800">
                <a:solidFill>
                  <a:srgbClr val="000000"/>
                </a:solidFill>
              </a:defRPr>
            </a:pPr>
            <a:r>
              <a:rPr sz="2200" dirty="0">
                <a:solidFill>
                  <a:srgbClr val="FFFFFF"/>
                </a:solidFill>
                <a:latin typeface="Arial"/>
                <a:ea typeface="Arial"/>
                <a:cs typeface="Arial"/>
                <a:sym typeface="Arial"/>
              </a:rPr>
              <a:t>Requires limited equipment and is easy to set up</a:t>
            </a:r>
          </a:p>
          <a:p>
            <a:pPr marL="261055" lvl="0" indent="-261055" algn="l" defTabSz="457200">
              <a:buSzPct val="90000"/>
              <a:buChar char="•"/>
              <a:defRPr sz="1800">
                <a:solidFill>
                  <a:srgbClr val="000000"/>
                </a:solidFill>
              </a:defRPr>
            </a:pPr>
            <a:r>
              <a:rPr sz="2200" dirty="0">
                <a:solidFill>
                  <a:srgbClr val="FFFFFF"/>
                </a:solidFill>
                <a:latin typeface="Arial"/>
                <a:ea typeface="Arial"/>
                <a:cs typeface="Arial"/>
                <a:sym typeface="Arial"/>
              </a:rPr>
              <a:t>Strong, positive sports message for student-athletes</a:t>
            </a:r>
          </a:p>
          <a:p>
            <a:pPr marL="261055" lvl="0" indent="-261055" algn="l" defTabSz="457200">
              <a:buSzPct val="90000"/>
              <a:buChar char="•"/>
              <a:defRPr sz="1800">
                <a:solidFill>
                  <a:srgbClr val="000000"/>
                </a:solidFill>
              </a:defRPr>
            </a:pPr>
            <a:r>
              <a:rPr sz="2200" dirty="0">
                <a:solidFill>
                  <a:srgbClr val="FFFFFF"/>
                </a:solidFill>
                <a:latin typeface="Arial"/>
                <a:ea typeface="Arial"/>
                <a:cs typeface="Arial"/>
                <a:sym typeface="Arial"/>
              </a:rPr>
              <a:t>Provides cultural education opportunities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2582" y="0"/>
            <a:ext cx="6202218" cy="9753600"/>
          </a:xfrm>
          <a:prstGeom prst="rect">
            <a:avLst/>
          </a:prstGeom>
        </p:spPr>
      </p:pic>
    </p:spTree>
  </p:cSld>
  <p:clrMapOvr>
    <a:masterClrMapping/>
  </p:clrMapOvr>
  <p:transition spd="slow">
    <p:dissolv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B1C38"/>
        </a:solidFill>
        <a:effectLst/>
      </p:bgPr>
    </p:bg>
    <p:spTree>
      <p:nvGrpSpPr>
        <p:cNvPr id="1" name=""/>
        <p:cNvGrpSpPr/>
        <p:nvPr/>
      </p:nvGrpSpPr>
      <p:grpSpPr>
        <a:xfrm>
          <a:off x="0" y="0"/>
          <a:ext cx="0" cy="0"/>
          <a:chOff x="0" y="0"/>
          <a:chExt cx="0" cy="0"/>
        </a:xfrm>
      </p:grpSpPr>
      <p:sp>
        <p:nvSpPr>
          <p:cNvPr id="73" name="Shape 73"/>
          <p:cNvSpPr/>
          <p:nvPr/>
        </p:nvSpPr>
        <p:spPr>
          <a:xfrm>
            <a:off x="269784" y="577764"/>
            <a:ext cx="12465232" cy="58601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lvl1pPr>
              <a:defRPr sz="2400" cap="all" spc="384"/>
            </a:lvl1pPr>
          </a:lstStyle>
          <a:p>
            <a:pPr lvl="0">
              <a:defRPr sz="1800" cap="none" spc="0">
                <a:solidFill>
                  <a:srgbClr val="000000"/>
                </a:solidFill>
              </a:defRPr>
            </a:pPr>
            <a:r>
              <a:rPr sz="2400" cap="all" spc="384">
                <a:solidFill>
                  <a:srgbClr val="FFFFFF"/>
                </a:solidFill>
              </a:rPr>
              <a:t>rugby </a:t>
            </a:r>
            <a:r>
              <a:rPr sz="2400" cap="all" spc="384" dirty="0">
                <a:solidFill>
                  <a:srgbClr val="FFFFFF"/>
                </a:solidFill>
              </a:rPr>
              <a:t>in America, Building Demand</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2027"/>
            <a:ext cx="13003161" cy="6718300"/>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B1C38"/>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422" t="415" r="8165" b="-415"/>
          <a:stretch/>
        </p:blipFill>
        <p:spPr>
          <a:xfrm>
            <a:off x="678906" y="0"/>
            <a:ext cx="12325894" cy="10020618"/>
          </a:xfrm>
          <a:prstGeom prst="rect">
            <a:avLst/>
          </a:prstGeom>
        </p:spPr>
      </p:pic>
      <p:sp>
        <p:nvSpPr>
          <p:cNvPr id="76" name="Shape 76"/>
          <p:cNvSpPr/>
          <p:nvPr/>
        </p:nvSpPr>
        <p:spPr>
          <a:xfrm>
            <a:off x="0" y="-1"/>
            <a:ext cx="7447063" cy="9946309"/>
          </a:xfrm>
          <a:prstGeom prst="rect">
            <a:avLst/>
          </a:prstGeom>
          <a:solidFill>
            <a:srgbClr val="0B1D39">
              <a:alpha val="82681"/>
            </a:srgbClr>
          </a:solidFill>
          <a:ln w="12700">
            <a:miter lim="400000"/>
          </a:ln>
        </p:spPr>
        <p:txBody>
          <a:bodyPr lIns="101600" tIns="101600" rIns="101600" bIns="101600"/>
          <a:lstStyle/>
          <a:p>
            <a:pPr lvl="0">
              <a:defRPr sz="2400" cap="all" spc="384">
                <a:latin typeface="Avenir Medium"/>
                <a:ea typeface="Avenir Medium"/>
                <a:cs typeface="Avenir Medium"/>
                <a:sym typeface="Avenir Medium"/>
              </a:defRPr>
            </a:pPr>
            <a:endParaRPr/>
          </a:p>
        </p:txBody>
      </p:sp>
      <p:sp>
        <p:nvSpPr>
          <p:cNvPr id="9" name="Shape 76"/>
          <p:cNvSpPr/>
          <p:nvPr/>
        </p:nvSpPr>
        <p:spPr>
          <a:xfrm>
            <a:off x="0" y="0"/>
            <a:ext cx="7447063" cy="10020618"/>
          </a:xfrm>
          <a:prstGeom prst="rect">
            <a:avLst/>
          </a:prstGeom>
          <a:solidFill>
            <a:srgbClr val="0B1D39">
              <a:alpha val="82681"/>
            </a:srgbClr>
          </a:solidFill>
          <a:ln w="12700">
            <a:miter lim="400000"/>
          </a:ln>
        </p:spPr>
        <p:txBody>
          <a:bodyPr lIns="101600" tIns="101600" rIns="101600" bIns="101600"/>
          <a:lstStyle/>
          <a:p>
            <a:pPr lvl="0">
              <a:defRPr sz="2400" cap="all" spc="384">
                <a:latin typeface="Avenir Medium"/>
                <a:ea typeface="Avenir Medium"/>
                <a:cs typeface="Avenir Medium"/>
                <a:sym typeface="Avenir Medium"/>
              </a:defRPr>
            </a:pPr>
            <a:endParaRPr/>
          </a:p>
        </p:txBody>
      </p:sp>
      <p:sp>
        <p:nvSpPr>
          <p:cNvPr id="77" name="Shape 77"/>
          <p:cNvSpPr>
            <a:spLocks noGrp="1"/>
          </p:cNvSpPr>
          <p:nvPr>
            <p:ph type="title"/>
          </p:nvPr>
        </p:nvSpPr>
        <p:spPr>
          <a:xfrm>
            <a:off x="812800" y="889804"/>
            <a:ext cx="11684001" cy="1700192"/>
          </a:xfrm>
          <a:prstGeom prst="rect">
            <a:avLst/>
          </a:prstGeom>
        </p:spPr>
        <p:txBody>
          <a:bodyPr/>
          <a:lstStyle/>
          <a:p>
            <a:pPr lvl="0" defTabSz="549148">
              <a:defRPr sz="1800" cap="none" spc="0">
                <a:solidFill>
                  <a:srgbClr val="000000"/>
                </a:solidFill>
              </a:defRPr>
            </a:pPr>
            <a:r>
              <a:rPr sz="5922" cap="all" spc="-118" dirty="0">
                <a:solidFill>
                  <a:srgbClr val="FFFFFF"/>
                </a:solidFill>
              </a:rPr>
              <a:t>Coaches and </a:t>
            </a:r>
          </a:p>
          <a:p>
            <a:pPr lvl="0" defTabSz="549148">
              <a:defRPr sz="1800" cap="none" spc="0">
                <a:solidFill>
                  <a:srgbClr val="000000"/>
                </a:solidFill>
              </a:defRPr>
            </a:pPr>
            <a:r>
              <a:rPr sz="5922" cap="all" spc="-118" dirty="0">
                <a:solidFill>
                  <a:srgbClr val="FFFFFF"/>
                </a:solidFill>
              </a:rPr>
              <a:t>Referees</a:t>
            </a:r>
          </a:p>
        </p:txBody>
      </p:sp>
      <p:sp>
        <p:nvSpPr>
          <p:cNvPr id="79" name="Shape 79"/>
          <p:cNvSpPr/>
          <p:nvPr/>
        </p:nvSpPr>
        <p:spPr>
          <a:xfrm>
            <a:off x="241788" y="2708019"/>
            <a:ext cx="6600891" cy="647402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pPr lvl="0" algn="l" defTabSz="457200">
              <a:defRPr sz="1800">
                <a:solidFill>
                  <a:srgbClr val="000000"/>
                </a:solidFill>
              </a:defRPr>
            </a:pPr>
            <a:r>
              <a:rPr sz="2300" dirty="0">
                <a:solidFill>
                  <a:srgbClr val="FFFFFF"/>
                </a:solidFill>
                <a:latin typeface="Helvetica"/>
                <a:ea typeface="Helvetica"/>
                <a:cs typeface="Helvetica"/>
                <a:sym typeface="Helvetica"/>
              </a:rPr>
              <a:t>All USA Rugby registered and certified coaches and referees receive the following education/training:</a:t>
            </a:r>
          </a:p>
          <a:p>
            <a:pPr lvl="0" algn="l" defTabSz="457200">
              <a:defRPr sz="1800">
                <a:solidFill>
                  <a:srgbClr val="000000"/>
                </a:solidFill>
              </a:defRPr>
            </a:pPr>
            <a:endParaRPr sz="2300" dirty="0">
              <a:solidFill>
                <a:srgbClr val="FFFFFF"/>
              </a:solidFill>
              <a:latin typeface="Helvetica"/>
              <a:ea typeface="Helvetica"/>
              <a:cs typeface="Helvetica"/>
              <a:sym typeface="Helvetica"/>
            </a:endParaRPr>
          </a:p>
          <a:p>
            <a:pPr marL="718255" lvl="0" indent="-261055" algn="l" defTabSz="457200">
              <a:buSzPct val="90000"/>
              <a:buChar char="•"/>
              <a:defRPr sz="1800">
                <a:solidFill>
                  <a:srgbClr val="000000"/>
                </a:solidFill>
              </a:defRPr>
            </a:pPr>
            <a:r>
              <a:rPr sz="2300" dirty="0">
                <a:solidFill>
                  <a:srgbClr val="FFFFFF"/>
                </a:solidFill>
                <a:latin typeface="Helvetica"/>
                <a:ea typeface="Helvetica"/>
                <a:cs typeface="Helvetica"/>
                <a:sym typeface="Helvetica"/>
              </a:rPr>
              <a:t>Rugby injuries comparable to other common sports like soccer and football.  For more information on safety in rugby visit </a:t>
            </a:r>
            <a:r>
              <a:rPr sz="2300" u="sng" dirty="0">
                <a:solidFill>
                  <a:srgbClr val="FFFFFF"/>
                </a:solidFill>
                <a:latin typeface="Helvetica"/>
                <a:ea typeface="Helvetica"/>
                <a:cs typeface="Helvetica"/>
                <a:sym typeface="Helvetica"/>
              </a:rPr>
              <a:t>www.usarugby.org/medical</a:t>
            </a:r>
            <a:endParaRPr sz="2300" dirty="0">
              <a:solidFill>
                <a:srgbClr val="FFFFFF"/>
              </a:solidFill>
              <a:latin typeface="Helvetica"/>
              <a:ea typeface="Helvetica"/>
              <a:cs typeface="Helvetica"/>
              <a:sym typeface="Helvetica"/>
            </a:endParaRPr>
          </a:p>
          <a:p>
            <a:pPr marL="718255" lvl="0" indent="-261055" algn="l" defTabSz="457200">
              <a:buSzPct val="90000"/>
              <a:buChar char="•"/>
              <a:defRPr sz="1800">
                <a:solidFill>
                  <a:srgbClr val="000000"/>
                </a:solidFill>
              </a:defRPr>
            </a:pPr>
            <a:r>
              <a:rPr sz="2300" dirty="0">
                <a:solidFill>
                  <a:srgbClr val="FFFFFF"/>
                </a:solidFill>
                <a:latin typeface="Helvetica"/>
                <a:ea typeface="Helvetica"/>
                <a:cs typeface="Helvetica"/>
                <a:sym typeface="Helvetica"/>
              </a:rPr>
              <a:t>Full Background Screening</a:t>
            </a:r>
          </a:p>
          <a:p>
            <a:pPr marL="718255" lvl="0" indent="-261055" algn="l" defTabSz="457200">
              <a:buSzPct val="90000"/>
              <a:buChar char="•"/>
              <a:defRPr sz="1800">
                <a:solidFill>
                  <a:srgbClr val="000000"/>
                </a:solidFill>
              </a:defRPr>
            </a:pPr>
            <a:r>
              <a:rPr sz="2300" dirty="0">
                <a:solidFill>
                  <a:srgbClr val="FFFFFF"/>
                </a:solidFill>
                <a:latin typeface="Helvetica"/>
                <a:ea typeface="Helvetica"/>
                <a:cs typeface="Helvetica"/>
                <a:sym typeface="Helvetica"/>
              </a:rPr>
              <a:t>Concussion Management</a:t>
            </a:r>
          </a:p>
          <a:p>
            <a:pPr marL="718255" lvl="0" indent="-261055" algn="l" defTabSz="457200">
              <a:buSzPct val="90000"/>
              <a:buChar char="•"/>
              <a:defRPr sz="1800">
                <a:solidFill>
                  <a:srgbClr val="000000"/>
                </a:solidFill>
              </a:defRPr>
            </a:pPr>
            <a:r>
              <a:rPr sz="2300" dirty="0">
                <a:solidFill>
                  <a:srgbClr val="FFFFFF"/>
                </a:solidFill>
                <a:latin typeface="Helvetica"/>
                <a:ea typeface="Helvetica"/>
                <a:cs typeface="Helvetica"/>
                <a:sym typeface="Helvetica"/>
              </a:rPr>
              <a:t>Sexual Abuse, Bullying and Harassment Prevention and Awareness</a:t>
            </a:r>
          </a:p>
          <a:p>
            <a:pPr marL="718255" lvl="0" indent="-261055" algn="l" defTabSz="457200">
              <a:buSzPct val="90000"/>
              <a:buChar char="•"/>
              <a:defRPr sz="1800">
                <a:solidFill>
                  <a:srgbClr val="000000"/>
                </a:solidFill>
              </a:defRPr>
            </a:pPr>
            <a:r>
              <a:rPr sz="2300" dirty="0">
                <a:solidFill>
                  <a:srgbClr val="FFFFFF"/>
                </a:solidFill>
                <a:latin typeface="Helvetica"/>
                <a:ea typeface="Helvetica"/>
                <a:cs typeface="Helvetica"/>
                <a:sym typeface="Helvetica"/>
              </a:rPr>
              <a:t>Rugby Technique Instruction</a:t>
            </a:r>
          </a:p>
          <a:p>
            <a:pPr marL="718255" lvl="0" indent="-261055" algn="l" defTabSz="457200">
              <a:buSzPct val="90000"/>
              <a:buChar char="•"/>
              <a:defRPr sz="1800">
                <a:solidFill>
                  <a:srgbClr val="000000"/>
                </a:solidFill>
              </a:defRPr>
            </a:pPr>
            <a:r>
              <a:rPr sz="2300" dirty="0">
                <a:solidFill>
                  <a:srgbClr val="FFFFFF"/>
                </a:solidFill>
                <a:latin typeface="Helvetica"/>
                <a:ea typeface="Helvetica"/>
                <a:cs typeface="Helvetica"/>
                <a:sym typeface="Helvetica"/>
              </a:rPr>
              <a:t>Ethics and Sportsmanship</a:t>
            </a:r>
          </a:p>
        </p:txBody>
      </p:sp>
      <p:sp>
        <p:nvSpPr>
          <p:cNvPr id="78" name="Shape 78"/>
          <p:cNvSpPr>
            <a:spLocks noGrp="1"/>
          </p:cNvSpPr>
          <p:nvPr>
            <p:ph type="body" idx="1"/>
          </p:nvPr>
        </p:nvSpPr>
        <p:spPr>
          <a:xfrm>
            <a:off x="812800" y="508000"/>
            <a:ext cx="11684001" cy="508000"/>
          </a:xfrm>
          <a:prstGeom prst="rect">
            <a:avLst/>
          </a:prstGeom>
        </p:spPr>
        <p:txBody>
          <a:bodyPr/>
          <a:lstStyle>
            <a:lvl1pPr defTabSz="566674">
              <a:defRPr sz="2328" spc="372"/>
            </a:lvl1pPr>
          </a:lstStyle>
          <a:p>
            <a:pPr lvl="0">
              <a:defRPr sz="1800" cap="none" spc="0">
                <a:solidFill>
                  <a:srgbClr val="000000"/>
                </a:solidFill>
              </a:defRPr>
            </a:pPr>
            <a:r>
              <a:rPr sz="2328" cap="all" spc="372">
                <a:solidFill>
                  <a:srgbClr val="FFFFFF"/>
                </a:solidFill>
              </a:rPr>
              <a:t>USA rugby</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Shape 82"/>
          <p:cNvSpPr>
            <a:spLocks noGrp="1"/>
          </p:cNvSpPr>
          <p:nvPr>
            <p:ph type="title"/>
          </p:nvPr>
        </p:nvSpPr>
        <p:spPr>
          <a:prstGeom prst="rect">
            <a:avLst/>
          </a:prstGeom>
        </p:spPr>
        <p:txBody>
          <a:bodyPr/>
          <a:lstStyle/>
          <a:p>
            <a:pPr lvl="0"/>
            <a:endParaRPr/>
          </a:p>
        </p:txBody>
      </p:sp>
      <p:sp>
        <p:nvSpPr>
          <p:cNvPr id="83" name="Shape 83"/>
          <p:cNvSpPr>
            <a:spLocks noGrp="1"/>
          </p:cNvSpPr>
          <p:nvPr>
            <p:ph type="body" idx="1"/>
          </p:nvPr>
        </p:nvSpPr>
        <p:spPr>
          <a:prstGeom prst="rect">
            <a:avLst/>
          </a:prstGeom>
        </p:spPr>
        <p:txBody>
          <a:bodyPr/>
          <a:lstStyle/>
          <a:p>
            <a:pPr lvl="0"/>
            <a:endParaRPr/>
          </a:p>
        </p:txBody>
      </p:sp>
      <p:pic>
        <p:nvPicPr>
          <p:cNvPr id="84" name="CY7R2618.jpg"/>
          <p:cNvPicPr/>
          <p:nvPr/>
        </p:nvPicPr>
        <p:blipFill>
          <a:blip r:embed="rId2">
            <a:extLst/>
          </a:blip>
          <a:stretch>
            <a:fillRect/>
          </a:stretch>
        </p:blipFill>
        <p:spPr>
          <a:xfrm>
            <a:off x="-812800" y="0"/>
            <a:ext cx="14630400" cy="9753600"/>
          </a:xfrm>
          <a:prstGeom prst="rect">
            <a:avLst/>
          </a:prstGeom>
          <a:ln w="12700">
            <a:miter lim="400000"/>
          </a:ln>
        </p:spPr>
      </p:pic>
      <p:sp>
        <p:nvSpPr>
          <p:cNvPr id="85" name="Shape 85"/>
          <p:cNvSpPr/>
          <p:nvPr/>
        </p:nvSpPr>
        <p:spPr>
          <a:xfrm>
            <a:off x="1820650" y="5247236"/>
            <a:ext cx="11073420" cy="4818029"/>
          </a:xfrm>
          <a:prstGeom prst="rect">
            <a:avLst/>
          </a:prstGeom>
          <a:ln w="12700">
            <a:miter lim="400000"/>
          </a:ln>
          <a:effectLst>
            <a:outerShdw blurRad="190500" dir="5400000" rotWithShape="0">
              <a:srgbClr val="000000"/>
            </a:outerShdw>
          </a:effectLst>
          <a:extLst>
            <a:ext uri="{C572A759-6A51-4108-AA02-DFA0A04FC94B}">
              <ma14:wrappingTextBoxFlag xmlns:ma14="http://schemas.microsoft.com/office/mac/drawingml/2011/main" xmlns="" val="1"/>
            </a:ext>
          </a:extLst>
        </p:spPr>
        <p:txBody>
          <a:bodyPr lIns="0" tIns="0" rIns="0" bIns="0" anchor="ctr"/>
          <a:lstStyle/>
          <a:p>
            <a:pPr lvl="0" algn="l">
              <a:spcBef>
                <a:spcPts val="4200"/>
              </a:spcBef>
              <a:defRPr sz="1800">
                <a:solidFill>
                  <a:srgbClr val="000000"/>
                </a:solidFill>
              </a:defRPr>
            </a:pPr>
            <a:r>
              <a:rPr sz="2600" b="1" dirty="0">
                <a:solidFill>
                  <a:srgbClr val="FFFFFF"/>
                </a:solidFill>
              </a:rPr>
              <a:t>Rugby is now a varsity sport for many colleges and universities across America.</a:t>
            </a:r>
          </a:p>
          <a:p>
            <a:pPr lvl="0" algn="l">
              <a:spcBef>
                <a:spcPts val="4200"/>
              </a:spcBef>
              <a:defRPr sz="1800">
                <a:solidFill>
                  <a:srgbClr val="000000"/>
                </a:solidFill>
              </a:defRPr>
            </a:pPr>
            <a:r>
              <a:rPr sz="2600" b="1" dirty="0">
                <a:solidFill>
                  <a:srgbClr val="FFFFFF"/>
                </a:solidFill>
              </a:rPr>
              <a:t>Nationally, there are 900 higher education campuses with rugby teams, many are varsity and several give scholarships.</a:t>
            </a:r>
            <a:br>
              <a:rPr sz="2600" dirty="0">
                <a:solidFill>
                  <a:srgbClr val="FFFFFF"/>
                </a:solidFill>
              </a:rPr>
            </a:br>
            <a:br>
              <a:rPr sz="2600" dirty="0">
                <a:solidFill>
                  <a:srgbClr val="FFFFFF"/>
                </a:solidFill>
              </a:rPr>
            </a:br>
            <a:endParaRPr sz="2600" dirty="0">
              <a:solidFill>
                <a:srgbClr val="FFFFFF"/>
              </a:solidFill>
            </a:endParaRPr>
          </a:p>
        </p:txBody>
      </p:sp>
      <p:sp>
        <p:nvSpPr>
          <p:cNvPr id="86" name="Shape 86"/>
          <p:cNvSpPr/>
          <p:nvPr/>
        </p:nvSpPr>
        <p:spPr>
          <a:xfrm>
            <a:off x="-3849" y="449341"/>
            <a:ext cx="13012499" cy="1460501"/>
          </a:xfrm>
          <a:prstGeom prst="rect">
            <a:avLst/>
          </a:prstGeom>
          <a:ln w="12700">
            <a:miter lim="400000"/>
          </a:ln>
          <a:effectLst>
            <a:outerShdw blurRad="190500" dir="5400000" rotWithShape="0">
              <a:srgbClr val="000000"/>
            </a:outerShdw>
          </a:effectLst>
          <a:extLst>
            <a:ext uri="{C572A759-6A51-4108-AA02-DFA0A04FC94B}">
              <ma14:wrappingTextBoxFlag xmlns:ma14="http://schemas.microsoft.com/office/mac/drawingml/2011/main" xmlns="" val="1"/>
            </a:ext>
          </a:extLst>
        </p:spPr>
        <p:txBody>
          <a:bodyPr lIns="0" tIns="0" rIns="0" bIns="0">
            <a:normAutofit/>
          </a:bodyPr>
          <a:lstStyle>
            <a:lvl1pPr>
              <a:lnSpc>
                <a:spcPct val="80000"/>
              </a:lnSpc>
              <a:defRPr sz="6000" cap="all" spc="-120">
                <a:latin typeface="+mj-lt"/>
                <a:ea typeface="+mj-ea"/>
                <a:cs typeface="+mj-cs"/>
                <a:sym typeface="Source Sans Pro Black"/>
              </a:defRPr>
            </a:lvl1pPr>
          </a:lstStyle>
          <a:p>
            <a:pPr lvl="0">
              <a:defRPr sz="1800" cap="none" spc="0">
                <a:solidFill>
                  <a:srgbClr val="000000"/>
                </a:solidFill>
              </a:defRPr>
            </a:pPr>
            <a:r>
              <a:rPr sz="6000" cap="all" spc="-120">
                <a:solidFill>
                  <a:srgbClr val="FFFFFF"/>
                </a:solidFill>
              </a:rPr>
              <a:t>Rugby as an Opportunity</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B1C38"/>
        </a:solidFill>
        <a:effectLst/>
      </p:bgPr>
    </p:bg>
    <p:spTree>
      <p:nvGrpSpPr>
        <p:cNvPr id="1" name=""/>
        <p:cNvGrpSpPr/>
        <p:nvPr/>
      </p:nvGrpSpPr>
      <p:grpSpPr>
        <a:xfrm>
          <a:off x="0" y="0"/>
          <a:ext cx="0" cy="0"/>
          <a:chOff x="0" y="0"/>
          <a:chExt cx="0" cy="0"/>
        </a:xfrm>
      </p:grpSpPr>
      <p:pic>
        <p:nvPicPr>
          <p:cNvPr id="88" name="pasted-image.tif"/>
          <p:cNvPicPr/>
          <p:nvPr/>
        </p:nvPicPr>
        <p:blipFill rotWithShape="1">
          <a:blip r:embed="rId2">
            <a:extLst/>
          </a:blip>
          <a:srcRect r="20980"/>
          <a:stretch/>
        </p:blipFill>
        <p:spPr>
          <a:xfrm>
            <a:off x="2745929" y="0"/>
            <a:ext cx="13932952" cy="9806310"/>
          </a:xfrm>
          <a:prstGeom prst="rect">
            <a:avLst/>
          </a:prstGeom>
          <a:ln w="12700">
            <a:miter lim="400000"/>
          </a:ln>
        </p:spPr>
      </p:pic>
      <p:sp>
        <p:nvSpPr>
          <p:cNvPr id="89" name="Shape 89"/>
          <p:cNvSpPr/>
          <p:nvPr/>
        </p:nvSpPr>
        <p:spPr>
          <a:xfrm>
            <a:off x="1" y="0"/>
            <a:ext cx="7873786" cy="9980607"/>
          </a:xfrm>
          <a:prstGeom prst="rect">
            <a:avLst/>
          </a:prstGeom>
          <a:solidFill>
            <a:srgbClr val="0B1D39">
              <a:alpha val="95000"/>
            </a:srgbClr>
          </a:solidFill>
          <a:ln w="12700">
            <a:miter lim="400000"/>
          </a:ln>
        </p:spPr>
        <p:txBody>
          <a:bodyPr lIns="101600" tIns="101600" rIns="101600" bIns="101600"/>
          <a:lstStyle/>
          <a:p>
            <a:pPr lvl="0">
              <a:defRPr sz="2400" cap="all" spc="384">
                <a:latin typeface="Avenir Medium"/>
                <a:ea typeface="Avenir Medium"/>
                <a:cs typeface="Avenir Medium"/>
                <a:sym typeface="Avenir Medium"/>
              </a:defRPr>
            </a:pPr>
            <a:endParaRPr/>
          </a:p>
        </p:txBody>
      </p:sp>
      <p:sp>
        <p:nvSpPr>
          <p:cNvPr id="90" name="Shape 90"/>
          <p:cNvSpPr>
            <a:spLocks noGrp="1"/>
          </p:cNvSpPr>
          <p:nvPr>
            <p:ph type="title"/>
          </p:nvPr>
        </p:nvSpPr>
        <p:spPr>
          <a:xfrm>
            <a:off x="825500" y="1123950"/>
            <a:ext cx="6011169" cy="1460500"/>
          </a:xfrm>
          <a:prstGeom prst="rect">
            <a:avLst/>
          </a:prstGeom>
        </p:spPr>
        <p:txBody>
          <a:bodyPr/>
          <a:lstStyle>
            <a:lvl1pPr>
              <a:defRPr sz="4600" spc="-92"/>
            </a:lvl1pPr>
          </a:lstStyle>
          <a:p>
            <a:pPr lvl="0">
              <a:defRPr sz="1800" cap="none" spc="0">
                <a:solidFill>
                  <a:srgbClr val="000000"/>
                </a:solidFill>
              </a:defRPr>
            </a:pPr>
            <a:r>
              <a:rPr sz="4600" cap="all" spc="-92">
                <a:solidFill>
                  <a:srgbClr val="FFFFFF"/>
                </a:solidFill>
              </a:rPr>
              <a:t>Olympic Dreams</a:t>
            </a:r>
          </a:p>
        </p:txBody>
      </p:sp>
      <p:sp>
        <p:nvSpPr>
          <p:cNvPr id="91" name="Shape 91"/>
          <p:cNvSpPr>
            <a:spLocks noGrp="1"/>
          </p:cNvSpPr>
          <p:nvPr>
            <p:ph type="body" idx="1"/>
          </p:nvPr>
        </p:nvSpPr>
        <p:spPr>
          <a:xfrm>
            <a:off x="812800" y="795810"/>
            <a:ext cx="11684001" cy="508001"/>
          </a:xfrm>
          <a:prstGeom prst="rect">
            <a:avLst/>
          </a:prstGeom>
        </p:spPr>
        <p:txBody>
          <a:bodyPr/>
          <a:lstStyle>
            <a:lvl1pPr defTabSz="566674">
              <a:defRPr sz="2328" spc="372"/>
            </a:lvl1pPr>
          </a:lstStyle>
          <a:p>
            <a:pPr lvl="0">
              <a:defRPr sz="1800" cap="none" spc="0">
                <a:solidFill>
                  <a:srgbClr val="000000"/>
                </a:solidFill>
              </a:defRPr>
            </a:pPr>
            <a:r>
              <a:rPr sz="2328" cap="all" spc="372">
                <a:solidFill>
                  <a:srgbClr val="FFFFFF"/>
                </a:solidFill>
              </a:rPr>
              <a:t>USA rugby</a:t>
            </a:r>
          </a:p>
        </p:txBody>
      </p:sp>
      <p:sp>
        <p:nvSpPr>
          <p:cNvPr id="92" name="Shape 92"/>
          <p:cNvSpPr/>
          <p:nvPr/>
        </p:nvSpPr>
        <p:spPr>
          <a:xfrm>
            <a:off x="1067514" y="2129666"/>
            <a:ext cx="5437531" cy="587939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lgn="just">
              <a:spcBef>
                <a:spcPts val="4200"/>
              </a:spcBef>
              <a:defRPr sz="2600"/>
            </a:lvl1pPr>
          </a:lstStyle>
          <a:p>
            <a:pPr lvl="0">
              <a:defRPr sz="1800">
                <a:solidFill>
                  <a:srgbClr val="000000"/>
                </a:solidFill>
              </a:defRPr>
            </a:pPr>
            <a:r>
              <a:rPr lang="en-US" sz="2600" dirty="0">
                <a:solidFill>
                  <a:srgbClr val="FFFFFF"/>
                </a:solidFill>
              </a:rPr>
              <a:t>2016 marked the first year the Olympics featured rugby since 1924! The sport will continue to be in the Olympics and we need your students to ensure we win gold!</a:t>
            </a:r>
            <a:endParaRPr sz="2600" dirty="0">
              <a:solidFill>
                <a:srgbClr val="FFFFFF"/>
              </a:solidFill>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B1C38"/>
        </a:solidFill>
        <a:effectLst/>
      </p:bgPr>
    </p:bg>
    <p:spTree>
      <p:nvGrpSpPr>
        <p:cNvPr id="1" name=""/>
        <p:cNvGrpSpPr/>
        <p:nvPr/>
      </p:nvGrpSpPr>
      <p:grpSpPr>
        <a:xfrm>
          <a:off x="0" y="0"/>
          <a:ext cx="0" cy="0"/>
          <a:chOff x="0" y="0"/>
          <a:chExt cx="0" cy="0"/>
        </a:xfrm>
      </p:grpSpPr>
      <p:pic>
        <p:nvPicPr>
          <p:cNvPr id="95" name="Youth 11 [1].png"/>
          <p:cNvPicPr/>
          <p:nvPr/>
        </p:nvPicPr>
        <p:blipFill>
          <a:blip r:embed="rId3">
            <a:extLst/>
          </a:blip>
          <a:srcRect l="4984"/>
          <a:stretch>
            <a:fillRect/>
          </a:stretch>
        </p:blipFill>
        <p:spPr>
          <a:xfrm>
            <a:off x="-1338633" y="-7012"/>
            <a:ext cx="9792281" cy="10754921"/>
          </a:xfrm>
          <a:prstGeom prst="rect">
            <a:avLst/>
          </a:prstGeom>
          <a:ln w="12700">
            <a:miter lim="400000"/>
          </a:ln>
        </p:spPr>
      </p:pic>
      <p:sp>
        <p:nvSpPr>
          <p:cNvPr id="96" name="Shape 96"/>
          <p:cNvSpPr/>
          <p:nvPr/>
        </p:nvSpPr>
        <p:spPr>
          <a:xfrm>
            <a:off x="5307320" y="-214932"/>
            <a:ext cx="7649486" cy="10075426"/>
          </a:xfrm>
          <a:prstGeom prst="rect">
            <a:avLst/>
          </a:prstGeom>
          <a:solidFill>
            <a:srgbClr val="0B1D39"/>
          </a:solidFill>
          <a:ln w="12700">
            <a:miter lim="400000"/>
          </a:ln>
        </p:spPr>
        <p:txBody>
          <a:bodyPr lIns="101600" tIns="101600" rIns="101600" bIns="101600"/>
          <a:lstStyle/>
          <a:p>
            <a:pPr lvl="0">
              <a:defRPr sz="2400" cap="all" spc="384">
                <a:latin typeface="Avenir Medium"/>
                <a:ea typeface="Avenir Medium"/>
                <a:cs typeface="Avenir Medium"/>
                <a:sym typeface="Avenir Medium"/>
              </a:defRPr>
            </a:pPr>
            <a:endParaRPr/>
          </a:p>
        </p:txBody>
      </p:sp>
      <p:sp>
        <p:nvSpPr>
          <p:cNvPr id="97" name="Shape 97"/>
          <p:cNvSpPr/>
          <p:nvPr/>
        </p:nvSpPr>
        <p:spPr>
          <a:xfrm>
            <a:off x="5998151" y="1931889"/>
            <a:ext cx="6875802" cy="687724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pPr marL="632177" lvl="0" indent="-632177" algn="l">
              <a:spcBef>
                <a:spcPts val="4200"/>
              </a:spcBef>
              <a:buSzPct val="100000"/>
              <a:buAutoNum type="arabicPeriod"/>
              <a:defRPr sz="1800">
                <a:solidFill>
                  <a:srgbClr val="000000"/>
                </a:solidFill>
              </a:defRPr>
            </a:pPr>
            <a:r>
              <a:rPr lang="en-US" sz="3200" dirty="0">
                <a:solidFill>
                  <a:srgbClr val="FFFFFF"/>
                </a:solidFill>
              </a:rPr>
              <a:t>Utah Youth Rugby</a:t>
            </a:r>
            <a:r>
              <a:rPr sz="3200" dirty="0">
                <a:solidFill>
                  <a:srgbClr val="FFFFFF"/>
                </a:solidFill>
              </a:rPr>
              <a:t> Rugby visits your school’s PE classes, offering curriculum at no cost</a:t>
            </a:r>
          </a:p>
          <a:p>
            <a:pPr marL="632177" lvl="0" indent="-632177" algn="l">
              <a:spcBef>
                <a:spcPts val="4200"/>
              </a:spcBef>
              <a:buSzPct val="100000"/>
              <a:buAutoNum type="arabicPeriod"/>
              <a:defRPr sz="1800">
                <a:solidFill>
                  <a:srgbClr val="000000"/>
                </a:solidFill>
              </a:defRPr>
            </a:pPr>
            <a:r>
              <a:rPr sz="3200" dirty="0">
                <a:solidFill>
                  <a:srgbClr val="FFFFFF"/>
                </a:solidFill>
              </a:rPr>
              <a:t>Interest is built and viability proven</a:t>
            </a:r>
          </a:p>
          <a:p>
            <a:pPr marL="632177" lvl="0" indent="-632177" algn="l">
              <a:spcBef>
                <a:spcPts val="4200"/>
              </a:spcBef>
              <a:buSzPct val="100000"/>
              <a:buAutoNum type="arabicPeriod"/>
              <a:defRPr sz="1800">
                <a:solidFill>
                  <a:srgbClr val="000000"/>
                </a:solidFill>
              </a:defRPr>
            </a:pPr>
            <a:r>
              <a:rPr sz="3200" dirty="0">
                <a:solidFill>
                  <a:srgbClr val="FFFFFF"/>
                </a:solidFill>
              </a:rPr>
              <a:t>Coaches are trained and equipped.</a:t>
            </a:r>
          </a:p>
          <a:p>
            <a:pPr marL="632177" lvl="0" indent="-632177" algn="l">
              <a:spcBef>
                <a:spcPts val="4200"/>
              </a:spcBef>
              <a:buSzPct val="100000"/>
              <a:buAutoNum type="arabicPeriod"/>
              <a:defRPr sz="1800">
                <a:solidFill>
                  <a:srgbClr val="000000"/>
                </a:solidFill>
              </a:defRPr>
            </a:pPr>
            <a:r>
              <a:rPr sz="3200" dirty="0">
                <a:solidFill>
                  <a:srgbClr val="FFFFFF"/>
                </a:solidFill>
              </a:rPr>
              <a:t>Boys and Girls teams are offered and scheduled within conference</a:t>
            </a:r>
            <a:br>
              <a:rPr sz="3200" dirty="0">
                <a:solidFill>
                  <a:srgbClr val="FFFFFF"/>
                </a:solidFill>
              </a:rPr>
            </a:br>
            <a:r>
              <a:rPr sz="3200" dirty="0">
                <a:solidFill>
                  <a:srgbClr val="FFFFFF"/>
                </a:solidFill>
              </a:rPr>
              <a:t>	</a:t>
            </a:r>
            <a:br>
              <a:rPr sz="3200" dirty="0">
                <a:solidFill>
                  <a:srgbClr val="FFFFFF"/>
                </a:solidFill>
              </a:rPr>
            </a:br>
            <a:r>
              <a:rPr sz="3200" dirty="0">
                <a:solidFill>
                  <a:srgbClr val="FFFFFF"/>
                </a:solidFill>
              </a:rPr>
              <a:t>	</a:t>
            </a:r>
          </a:p>
        </p:txBody>
      </p:sp>
      <p:pic>
        <p:nvPicPr>
          <p:cNvPr id="98" name="Youth 11 [2].png"/>
          <p:cNvPicPr/>
          <p:nvPr/>
        </p:nvPicPr>
        <p:blipFill>
          <a:blip r:embed="rId4">
            <a:extLst/>
          </a:blip>
          <a:stretch>
            <a:fillRect/>
          </a:stretch>
        </p:blipFill>
        <p:spPr>
          <a:xfrm>
            <a:off x="4910932" y="1140999"/>
            <a:ext cx="1215951" cy="4583199"/>
          </a:xfrm>
          <a:prstGeom prst="rect">
            <a:avLst/>
          </a:prstGeom>
          <a:ln w="12700">
            <a:miter lim="400000"/>
          </a:ln>
        </p:spPr>
      </p:pic>
      <p:sp>
        <p:nvSpPr>
          <p:cNvPr id="99" name="Shape 99"/>
          <p:cNvSpPr>
            <a:spLocks noGrp="1"/>
          </p:cNvSpPr>
          <p:nvPr>
            <p:ph type="title"/>
          </p:nvPr>
        </p:nvSpPr>
        <p:spPr>
          <a:xfrm>
            <a:off x="6083459" y="485025"/>
            <a:ext cx="11684001" cy="1700191"/>
          </a:xfrm>
          <a:prstGeom prst="rect">
            <a:avLst/>
          </a:prstGeom>
        </p:spPr>
        <p:txBody>
          <a:bodyPr/>
          <a:lstStyle/>
          <a:p>
            <a:pPr lvl="0">
              <a:defRPr sz="1800" cap="none" spc="0">
                <a:solidFill>
                  <a:srgbClr val="000000"/>
                </a:solidFill>
              </a:defRPr>
            </a:pPr>
            <a:r>
              <a:rPr sz="6300" cap="all" spc="-126">
                <a:solidFill>
                  <a:srgbClr val="FFFFFF"/>
                </a:solidFill>
              </a:rPr>
              <a:t>Getting started</a:t>
            </a:r>
          </a:p>
        </p:txBody>
      </p:sp>
    </p:spTree>
  </p:cSld>
  <p:clrMapOvr>
    <a:masterClrMapping/>
  </p:clrMapOvr>
  <p:transition spd="med"/>
</p:sld>
</file>

<file path=ppt/theme/theme1.xml><?xml version="1.0" encoding="utf-8"?>
<a:theme xmlns:a="http://schemas.openxmlformats.org/drawingml/2006/main" name="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Source Sans Pro Black"/>
        <a:ea typeface="Source Sans Pro Black"/>
        <a:cs typeface="Source Sans Pro Black"/>
      </a:majorFont>
      <a:minorFont>
        <a:latin typeface="Avenir Light"/>
        <a:ea typeface="Avenir Light"/>
        <a:cs typeface="Avenir Light"/>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E3C6E"/>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all" spc="384" normalizeH="0" baseline="0">
            <a:ln>
              <a:noFill/>
            </a:ln>
            <a:solidFill>
              <a:srgbClr val="FFFFFF"/>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Source Sans Pro Black"/>
        <a:ea typeface="Source Sans Pro Black"/>
        <a:cs typeface="Source Sans Pro Black"/>
      </a:majorFont>
      <a:minorFont>
        <a:latin typeface="Avenir Light"/>
        <a:ea typeface="Avenir Light"/>
        <a:cs typeface="Avenir Light"/>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E3C6E"/>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all" spc="384" normalizeH="0" baseline="0">
            <a:ln>
              <a:noFill/>
            </a:ln>
            <a:solidFill>
              <a:srgbClr val="FFFFFF"/>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3807</TotalTime>
  <Words>968</Words>
  <Application>Microsoft Office PowerPoint</Application>
  <PresentationFormat>Custom</PresentationFormat>
  <Paragraphs>108</Paragraphs>
  <Slides>13</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Avenir Black</vt:lpstr>
      <vt:lpstr>Avenir Book</vt:lpstr>
      <vt:lpstr>Avenir Light</vt:lpstr>
      <vt:lpstr>Avenir Medium</vt:lpstr>
      <vt:lpstr>Avenir Roman</vt:lpstr>
      <vt:lpstr>Helvetica</vt:lpstr>
      <vt:lpstr>Source Sans Pro Black</vt:lpstr>
      <vt:lpstr>New_Template1</vt:lpstr>
      <vt:lpstr>{{STATENAME}} Varsity high school RUGBY</vt:lpstr>
      <vt:lpstr>Pillars for success</vt:lpstr>
      <vt:lpstr>rugby?</vt:lpstr>
      <vt:lpstr>why rugby?</vt:lpstr>
      <vt:lpstr>PowerPoint Presentation</vt:lpstr>
      <vt:lpstr>Coaches and  Referees</vt:lpstr>
      <vt:lpstr>PowerPoint Presentation</vt:lpstr>
      <vt:lpstr>Olympic Dreams</vt:lpstr>
      <vt:lpstr>Getting started</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STATENAME Varsity high school RUGBY</dc:title>
  <dc:creator>Owen Power</dc:creator>
  <cp:lastModifiedBy>John Palica</cp:lastModifiedBy>
  <cp:revision>12</cp:revision>
  <dcterms:modified xsi:type="dcterms:W3CDTF">2018-07-29T18:35:24Z</dcterms:modified>
</cp:coreProperties>
</file>